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comments/comment2.xml" ContentType="application/vnd.openxmlformats-officedocument.presentationml.comments+xml"/>
  <Override PartName="/ppt/notesSlides/notesSlide8.xml" ContentType="application/vnd.openxmlformats-officedocument.presentationml.notesSlide+xml"/>
  <Override PartName="/ppt/comments/comment3.xml" ContentType="application/vnd.openxmlformats-officedocument.presentationml.comments+xml"/>
  <Override PartName="/ppt/notesSlides/notesSlide9.xml" ContentType="application/vnd.openxmlformats-officedocument.presentationml.notesSlide+xml"/>
  <Override PartName="/ppt/comments/comment4.xml" ContentType="application/vnd.openxmlformats-officedocument.presentationml.comments+xml"/>
  <Override PartName="/ppt/notesSlides/notesSlide10.xml" ContentType="application/vnd.openxmlformats-officedocument.presentationml.notesSlide+xml"/>
  <Override PartName="/ppt/comments/comment5.xml" ContentType="application/vnd.openxmlformats-officedocument.presentationml.comments+xml"/>
  <Override PartName="/ppt/notesSlides/notesSlide11.xml" ContentType="application/vnd.openxmlformats-officedocument.presentationml.notesSlide+xml"/>
  <Override PartName="/ppt/comments/comment6.xml" ContentType="application/vnd.openxmlformats-officedocument.presentationml.comments+xml"/>
  <Override PartName="/ppt/notesSlides/notesSlide12.xml" ContentType="application/vnd.openxmlformats-officedocument.presentationml.notesSlide+xml"/>
  <Override PartName="/ppt/comments/comment7.xml" ContentType="application/vnd.openxmlformats-officedocument.presentationml.comments+xml"/>
  <Override PartName="/ppt/notesSlides/notesSlide13.xml" ContentType="application/vnd.openxmlformats-officedocument.presentationml.notesSlide+xml"/>
  <Override PartName="/ppt/comments/comment8.xml" ContentType="application/vnd.openxmlformats-officedocument.presentationml.comments+xml"/>
  <Override PartName="/ppt/notesSlides/notesSlide14.xml" ContentType="application/vnd.openxmlformats-officedocument.presentationml.notesSlide+xml"/>
  <Override PartName="/ppt/comments/comment9.xml" ContentType="application/vnd.openxmlformats-officedocument.presentationml.comments+xml"/>
  <Override PartName="/ppt/notesSlides/notesSlide15.xml" ContentType="application/vnd.openxmlformats-officedocument.presentationml.notesSlide+xml"/>
  <Override PartName="/ppt/comments/comment10.xml" ContentType="application/vnd.openxmlformats-officedocument.presentationml.comments+xml"/>
  <Override PartName="/ppt/notesSlides/notesSlide16.xml" ContentType="application/vnd.openxmlformats-officedocument.presentationml.notesSlide+xml"/>
  <Override PartName="/ppt/comments/comment11.xml" ContentType="application/vnd.openxmlformats-officedocument.presentationml.comments+xml"/>
  <Override PartName="/ppt/notesSlides/notesSlide17.xml" ContentType="application/vnd.openxmlformats-officedocument.presentationml.notesSlide+xml"/>
  <Override PartName="/ppt/comments/comment12.xml" ContentType="application/vnd.openxmlformats-officedocument.presentationml.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6"/>
  </p:notesMasterIdLst>
  <p:sldIdLst>
    <p:sldId id="266" r:id="rId2"/>
    <p:sldId id="284" r:id="rId3"/>
    <p:sldId id="282" r:id="rId4"/>
    <p:sldId id="285" r:id="rId5"/>
    <p:sldId id="277" r:id="rId6"/>
    <p:sldId id="283" r:id="rId7"/>
    <p:sldId id="286" r:id="rId8"/>
    <p:sldId id="278" r:id="rId9"/>
    <p:sldId id="287" r:id="rId10"/>
    <p:sldId id="288" r:id="rId11"/>
    <p:sldId id="289" r:id="rId12"/>
    <p:sldId id="290" r:id="rId13"/>
    <p:sldId id="291" r:id="rId14"/>
    <p:sldId id="292" r:id="rId15"/>
    <p:sldId id="293" r:id="rId16"/>
    <p:sldId id="299" r:id="rId17"/>
    <p:sldId id="294" r:id="rId18"/>
    <p:sldId id="295" r:id="rId19"/>
    <p:sldId id="281" r:id="rId20"/>
    <p:sldId id="296" r:id="rId21"/>
    <p:sldId id="297" r:id="rId22"/>
    <p:sldId id="298" r:id="rId23"/>
    <p:sldId id="280" r:id="rId24"/>
    <p:sldId id="261" r:id="rId25"/>
  </p:sldIdLst>
  <p:sldSz cx="9144000" cy="6858000" type="screen4x3"/>
  <p:notesSz cx="6797675" cy="9928225"/>
  <p:defaultTextStyle>
    <a:defPPr>
      <a:defRPr lang="en-US"/>
    </a:defPPr>
    <a:lvl1pPr algn="l" rtl="0" eaLnBrk="0" fontAlgn="base" hangingPunct="0">
      <a:spcBef>
        <a:spcPct val="0"/>
      </a:spcBef>
      <a:spcAft>
        <a:spcPct val="0"/>
      </a:spcAft>
      <a:defRPr sz="2400" kern="1200">
        <a:solidFill>
          <a:schemeClr val="tx1"/>
        </a:solidFill>
        <a:latin typeface="Arial" charset="0"/>
        <a:ea typeface="+mn-ea"/>
        <a:cs typeface="+mn-cs"/>
      </a:defRPr>
    </a:lvl1pPr>
    <a:lvl2pPr marL="457200" algn="l" rtl="0" eaLnBrk="0" fontAlgn="base" hangingPunct="0">
      <a:spcBef>
        <a:spcPct val="0"/>
      </a:spcBef>
      <a:spcAft>
        <a:spcPct val="0"/>
      </a:spcAft>
      <a:defRPr sz="2400" kern="1200">
        <a:solidFill>
          <a:schemeClr val="tx1"/>
        </a:solidFill>
        <a:latin typeface="Arial" charset="0"/>
        <a:ea typeface="+mn-ea"/>
        <a:cs typeface="+mn-cs"/>
      </a:defRPr>
    </a:lvl2pPr>
    <a:lvl3pPr marL="914400" algn="l" rtl="0" eaLnBrk="0" fontAlgn="base" hangingPunct="0">
      <a:spcBef>
        <a:spcPct val="0"/>
      </a:spcBef>
      <a:spcAft>
        <a:spcPct val="0"/>
      </a:spcAft>
      <a:defRPr sz="2400" kern="1200">
        <a:solidFill>
          <a:schemeClr val="tx1"/>
        </a:solidFill>
        <a:latin typeface="Arial" charset="0"/>
        <a:ea typeface="+mn-ea"/>
        <a:cs typeface="+mn-cs"/>
      </a:defRPr>
    </a:lvl3pPr>
    <a:lvl4pPr marL="1371600" algn="l" rtl="0" eaLnBrk="0" fontAlgn="base" hangingPunct="0">
      <a:spcBef>
        <a:spcPct val="0"/>
      </a:spcBef>
      <a:spcAft>
        <a:spcPct val="0"/>
      </a:spcAft>
      <a:defRPr sz="2400" kern="1200">
        <a:solidFill>
          <a:schemeClr val="tx1"/>
        </a:solidFill>
        <a:latin typeface="Arial" charset="0"/>
        <a:ea typeface="+mn-ea"/>
        <a:cs typeface="+mn-cs"/>
      </a:defRPr>
    </a:lvl4pPr>
    <a:lvl5pPr marL="1828800" algn="l" rtl="0" eaLnBrk="0" fontAlgn="base" hangingPunct="0">
      <a:spcBef>
        <a:spcPct val="0"/>
      </a:spcBef>
      <a:spcAft>
        <a:spcPct val="0"/>
      </a:spcAft>
      <a:defRPr sz="2400" kern="1200">
        <a:solidFill>
          <a:schemeClr val="tx1"/>
        </a:solidFill>
        <a:latin typeface="Arial" charset="0"/>
        <a:ea typeface="+mn-ea"/>
        <a:cs typeface="+mn-cs"/>
      </a:defRPr>
    </a:lvl5pPr>
    <a:lvl6pPr marL="2286000" algn="l" defTabSz="457200" rtl="0" eaLnBrk="1" latinLnBrk="0" hangingPunct="1">
      <a:defRPr sz="2400" kern="1200">
        <a:solidFill>
          <a:schemeClr val="tx1"/>
        </a:solidFill>
        <a:latin typeface="Arial" charset="0"/>
        <a:ea typeface="+mn-ea"/>
        <a:cs typeface="+mn-cs"/>
      </a:defRPr>
    </a:lvl6pPr>
    <a:lvl7pPr marL="2743200" algn="l" defTabSz="457200" rtl="0" eaLnBrk="1" latinLnBrk="0" hangingPunct="1">
      <a:defRPr sz="2400" kern="1200">
        <a:solidFill>
          <a:schemeClr val="tx1"/>
        </a:solidFill>
        <a:latin typeface="Arial" charset="0"/>
        <a:ea typeface="+mn-ea"/>
        <a:cs typeface="+mn-cs"/>
      </a:defRPr>
    </a:lvl7pPr>
    <a:lvl8pPr marL="3200400" algn="l" defTabSz="457200" rtl="0" eaLnBrk="1" latinLnBrk="0" hangingPunct="1">
      <a:defRPr sz="2400" kern="1200">
        <a:solidFill>
          <a:schemeClr val="tx1"/>
        </a:solidFill>
        <a:latin typeface="Arial" charset="0"/>
        <a:ea typeface="+mn-ea"/>
        <a:cs typeface="+mn-cs"/>
      </a:defRPr>
    </a:lvl8pPr>
    <a:lvl9pPr marL="3657600" algn="l" defTabSz="457200" rtl="0" eaLnBrk="1" latinLnBrk="0" hangingPunct="1">
      <a:defRPr sz="2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n WANG" initials="KW" lastIdx="1" clrIdx="0">
    <p:extLst>
      <p:ext uri="{19B8F6BF-5375-455C-9EA6-DF929625EA0E}">
        <p15:presenceInfo xmlns:p15="http://schemas.microsoft.com/office/powerpoint/2012/main" userId="Kan WANG"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E75A74-328D-4701-B111-CB2251035488}" v="22" dt="2021-05-16T17:15:07.9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6750" autoAdjust="0"/>
    <p:restoredTop sz="96231" autoAdjust="0"/>
  </p:normalViewPr>
  <p:slideViewPr>
    <p:cSldViewPr>
      <p:cViewPr varScale="1">
        <p:scale>
          <a:sx n="109" d="100"/>
          <a:sy n="109" d="100"/>
        </p:scale>
        <p:origin x="402" y="11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n WANG" userId="6e117ccf-a216-4186-a911-4e801d56116d" providerId="ADAL" clId="{CCE75A74-328D-4701-B111-CB2251035488}"/>
    <pc:docChg chg="undo custSel addSld delSld modSld">
      <pc:chgData name="Kan WANG" userId="6e117ccf-a216-4186-a911-4e801d56116d" providerId="ADAL" clId="{CCE75A74-328D-4701-B111-CB2251035488}" dt="2021-05-16T17:16:52.463" v="1304" actId="20577"/>
      <pc:docMkLst>
        <pc:docMk/>
      </pc:docMkLst>
      <pc:sldChg chg="addSp delSp modSp mod">
        <pc:chgData name="Kan WANG" userId="6e117ccf-a216-4186-a911-4e801d56116d" providerId="ADAL" clId="{CCE75A74-328D-4701-B111-CB2251035488}" dt="2021-05-16T16:55:00.362" v="1092" actId="14100"/>
        <pc:sldMkLst>
          <pc:docMk/>
          <pc:sldMk cId="0" sldId="277"/>
        </pc:sldMkLst>
        <pc:spChg chg="mod">
          <ac:chgData name="Kan WANG" userId="6e117ccf-a216-4186-a911-4e801d56116d" providerId="ADAL" clId="{CCE75A74-328D-4701-B111-CB2251035488}" dt="2021-05-16T16:55:00.362" v="1092" actId="14100"/>
          <ac:spMkLst>
            <pc:docMk/>
            <pc:sldMk cId="0" sldId="277"/>
            <ac:spMk id="4" creationId="{00000000-0000-0000-0000-000000000000}"/>
          </ac:spMkLst>
        </pc:spChg>
        <pc:spChg chg="mod">
          <ac:chgData name="Kan WANG" userId="6e117ccf-a216-4186-a911-4e801d56116d" providerId="ADAL" clId="{CCE75A74-328D-4701-B111-CB2251035488}" dt="2021-05-16T15:54:20.302" v="13" actId="20577"/>
          <ac:spMkLst>
            <pc:docMk/>
            <pc:sldMk cId="0" sldId="277"/>
            <ac:spMk id="4098" creationId="{00000000-0000-0000-0000-000000000000}"/>
          </ac:spMkLst>
        </pc:spChg>
        <pc:picChg chg="add del mod">
          <ac:chgData name="Kan WANG" userId="6e117ccf-a216-4186-a911-4e801d56116d" providerId="ADAL" clId="{CCE75A74-328D-4701-B111-CB2251035488}" dt="2021-05-16T16:08:43.053" v="40" actId="22"/>
          <ac:picMkLst>
            <pc:docMk/>
            <pc:sldMk cId="0" sldId="277"/>
            <ac:picMk id="3" creationId="{69717C88-F0CC-4F73-B470-65213597ABB7}"/>
          </ac:picMkLst>
        </pc:picChg>
        <pc:picChg chg="mod">
          <ac:chgData name="Kan WANG" userId="6e117ccf-a216-4186-a911-4e801d56116d" providerId="ADAL" clId="{CCE75A74-328D-4701-B111-CB2251035488}" dt="2021-05-16T16:08:44.048" v="42" actId="14100"/>
          <ac:picMkLst>
            <pc:docMk/>
            <pc:sldMk cId="0" sldId="277"/>
            <ac:picMk id="6" creationId="{5FCD3AD0-BC08-49DF-8D75-7322250F4993}"/>
          </ac:picMkLst>
        </pc:picChg>
      </pc:sldChg>
      <pc:sldChg chg="addSp delSp modSp mod">
        <pc:chgData name="Kan WANG" userId="6e117ccf-a216-4186-a911-4e801d56116d" providerId="ADAL" clId="{CCE75A74-328D-4701-B111-CB2251035488}" dt="2021-05-16T16:55:26.865" v="1095" actId="20577"/>
        <pc:sldMkLst>
          <pc:docMk/>
          <pc:sldMk cId="0" sldId="278"/>
        </pc:sldMkLst>
        <pc:spChg chg="mod">
          <ac:chgData name="Kan WANG" userId="6e117ccf-a216-4186-a911-4e801d56116d" providerId="ADAL" clId="{CCE75A74-328D-4701-B111-CB2251035488}" dt="2021-05-16T16:55:26.865" v="1095" actId="20577"/>
          <ac:spMkLst>
            <pc:docMk/>
            <pc:sldMk cId="0" sldId="278"/>
            <ac:spMk id="6" creationId="{854217E7-F44D-4121-9B2D-849EDFAFCB4C}"/>
          </ac:spMkLst>
        </pc:spChg>
        <pc:spChg chg="del">
          <ac:chgData name="Kan WANG" userId="6e117ccf-a216-4186-a911-4e801d56116d" providerId="ADAL" clId="{CCE75A74-328D-4701-B111-CB2251035488}" dt="2021-05-16T16:10:14.174" v="189" actId="478"/>
          <ac:spMkLst>
            <pc:docMk/>
            <pc:sldMk cId="0" sldId="278"/>
            <ac:spMk id="9" creationId="{F181A96C-3ABD-4FEC-B183-DE8C8A15C9BD}"/>
          </ac:spMkLst>
        </pc:spChg>
        <pc:picChg chg="add">
          <ac:chgData name="Kan WANG" userId="6e117ccf-a216-4186-a911-4e801d56116d" providerId="ADAL" clId="{CCE75A74-328D-4701-B111-CB2251035488}" dt="2021-05-16T16:25:04.305" v="674" actId="22"/>
          <ac:picMkLst>
            <pc:docMk/>
            <pc:sldMk cId="0" sldId="278"/>
            <ac:picMk id="3" creationId="{B943A5F6-DE41-40C7-9818-5F2580FB85B8}"/>
          </ac:picMkLst>
        </pc:picChg>
        <pc:picChg chg="del">
          <ac:chgData name="Kan WANG" userId="6e117ccf-a216-4186-a911-4e801d56116d" providerId="ADAL" clId="{CCE75A74-328D-4701-B111-CB2251035488}" dt="2021-05-16T16:10:12.397" v="188" actId="478"/>
          <ac:picMkLst>
            <pc:docMk/>
            <pc:sldMk cId="0" sldId="278"/>
            <ac:picMk id="8" creationId="{72B1101E-5FD8-4236-82F3-613EB8B10B3D}"/>
          </ac:picMkLst>
        </pc:picChg>
      </pc:sldChg>
      <pc:sldChg chg="addSp modSp mod">
        <pc:chgData name="Kan WANG" userId="6e117ccf-a216-4186-a911-4e801d56116d" providerId="ADAL" clId="{CCE75A74-328D-4701-B111-CB2251035488}" dt="2021-05-16T16:54:21.680" v="1080" actId="1076"/>
        <pc:sldMkLst>
          <pc:docMk/>
          <pc:sldMk cId="3613030159" sldId="280"/>
        </pc:sldMkLst>
        <pc:spChg chg="mod">
          <ac:chgData name="Kan WANG" userId="6e117ccf-a216-4186-a911-4e801d56116d" providerId="ADAL" clId="{CCE75A74-328D-4701-B111-CB2251035488}" dt="2021-05-16T16:52:32.665" v="1064" actId="20577"/>
          <ac:spMkLst>
            <pc:docMk/>
            <pc:sldMk cId="3613030159" sldId="280"/>
            <ac:spMk id="4" creationId="{00000000-0000-0000-0000-000000000000}"/>
          </ac:spMkLst>
        </pc:spChg>
        <pc:picChg chg="add mod">
          <ac:chgData name="Kan WANG" userId="6e117ccf-a216-4186-a911-4e801d56116d" providerId="ADAL" clId="{CCE75A74-328D-4701-B111-CB2251035488}" dt="2021-05-16T16:54:18.140" v="1077" actId="1076"/>
          <ac:picMkLst>
            <pc:docMk/>
            <pc:sldMk cId="3613030159" sldId="280"/>
            <ac:picMk id="5" creationId="{8EE3C106-6D19-4022-9C58-676446AAC84D}"/>
          </ac:picMkLst>
        </pc:picChg>
        <pc:picChg chg="add mod">
          <ac:chgData name="Kan WANG" userId="6e117ccf-a216-4186-a911-4e801d56116d" providerId="ADAL" clId="{CCE75A74-328D-4701-B111-CB2251035488}" dt="2021-05-16T16:54:17.087" v="1076" actId="1076"/>
          <ac:picMkLst>
            <pc:docMk/>
            <pc:sldMk cId="3613030159" sldId="280"/>
            <ac:picMk id="7" creationId="{C87A4D6A-0418-4C48-81CD-1FCEFC2AA9FA}"/>
          </ac:picMkLst>
        </pc:picChg>
        <pc:picChg chg="add mod">
          <ac:chgData name="Kan WANG" userId="6e117ccf-a216-4186-a911-4e801d56116d" providerId="ADAL" clId="{CCE75A74-328D-4701-B111-CB2251035488}" dt="2021-05-16T16:54:21.680" v="1080" actId="1076"/>
          <ac:picMkLst>
            <pc:docMk/>
            <pc:sldMk cId="3613030159" sldId="280"/>
            <ac:picMk id="9" creationId="{F94C3119-2B91-4595-A8E5-B6DC47E0DDA7}"/>
          </ac:picMkLst>
        </pc:picChg>
      </pc:sldChg>
      <pc:sldChg chg="addSp delSp modSp mod">
        <pc:chgData name="Kan WANG" userId="6e117ccf-a216-4186-a911-4e801d56116d" providerId="ADAL" clId="{CCE75A74-328D-4701-B111-CB2251035488}" dt="2021-05-16T16:58:40.582" v="1172"/>
        <pc:sldMkLst>
          <pc:docMk/>
          <pc:sldMk cId="2977954540" sldId="281"/>
        </pc:sldMkLst>
        <pc:spChg chg="mod">
          <ac:chgData name="Kan WANG" userId="6e117ccf-a216-4186-a911-4e801d56116d" providerId="ADAL" clId="{CCE75A74-328D-4701-B111-CB2251035488}" dt="2021-05-16T16:58:40.582" v="1172"/>
          <ac:spMkLst>
            <pc:docMk/>
            <pc:sldMk cId="2977954540" sldId="281"/>
            <ac:spMk id="2" creationId="{00000000-0000-0000-0000-000000000000}"/>
          </ac:spMkLst>
        </pc:spChg>
        <pc:spChg chg="add del mod">
          <ac:chgData name="Kan WANG" userId="6e117ccf-a216-4186-a911-4e801d56116d" providerId="ADAL" clId="{CCE75A74-328D-4701-B111-CB2251035488}" dt="2021-05-16T16:45:27.807" v="1023" actId="478"/>
          <ac:spMkLst>
            <pc:docMk/>
            <pc:sldMk cId="2977954540" sldId="281"/>
            <ac:spMk id="4" creationId="{4F5F3581-D2B4-494A-817D-FBFDE607B255}"/>
          </ac:spMkLst>
        </pc:spChg>
        <pc:spChg chg="del">
          <ac:chgData name="Kan WANG" userId="6e117ccf-a216-4186-a911-4e801d56116d" providerId="ADAL" clId="{CCE75A74-328D-4701-B111-CB2251035488}" dt="2021-05-16T16:45:25.523" v="1022" actId="478"/>
          <ac:spMkLst>
            <pc:docMk/>
            <pc:sldMk cId="2977954540" sldId="281"/>
            <ac:spMk id="12" creationId="{398B88EE-9A46-4C70-AA77-EE23F2C61EE1}"/>
          </ac:spMkLst>
        </pc:spChg>
        <pc:picChg chg="add">
          <ac:chgData name="Kan WANG" userId="6e117ccf-a216-4186-a911-4e801d56116d" providerId="ADAL" clId="{CCE75A74-328D-4701-B111-CB2251035488}" dt="2021-05-16T16:45:43.609" v="1024" actId="22"/>
          <ac:picMkLst>
            <pc:docMk/>
            <pc:sldMk cId="2977954540" sldId="281"/>
            <ac:picMk id="6" creationId="{22B43ACB-104A-4F2B-A4CA-13C315EF4887}"/>
          </ac:picMkLst>
        </pc:picChg>
        <pc:picChg chg="del">
          <ac:chgData name="Kan WANG" userId="6e117ccf-a216-4186-a911-4e801d56116d" providerId="ADAL" clId="{CCE75A74-328D-4701-B111-CB2251035488}" dt="2021-05-16T16:45:24.007" v="1021" actId="478"/>
          <ac:picMkLst>
            <pc:docMk/>
            <pc:sldMk cId="2977954540" sldId="281"/>
            <ac:picMk id="11" creationId="{3548C2C8-985D-4C25-BA4C-0FE973DCD146}"/>
          </ac:picMkLst>
        </pc:picChg>
      </pc:sldChg>
      <pc:sldChg chg="addSp delSp modSp mod">
        <pc:chgData name="Kan WANG" userId="6e117ccf-a216-4186-a911-4e801d56116d" providerId="ADAL" clId="{CCE75A74-328D-4701-B111-CB2251035488}" dt="2021-05-16T15:53:48.491" v="1" actId="478"/>
        <pc:sldMkLst>
          <pc:docMk/>
          <pc:sldMk cId="527271940" sldId="282"/>
        </pc:sldMkLst>
        <pc:spChg chg="add del">
          <ac:chgData name="Kan WANG" userId="6e117ccf-a216-4186-a911-4e801d56116d" providerId="ADAL" clId="{CCE75A74-328D-4701-B111-CB2251035488}" dt="2021-05-16T15:53:48.491" v="1" actId="478"/>
          <ac:spMkLst>
            <pc:docMk/>
            <pc:sldMk cId="527271940" sldId="282"/>
            <ac:spMk id="4" creationId="{00000000-0000-0000-0000-000000000000}"/>
          </ac:spMkLst>
        </pc:spChg>
        <pc:spChg chg="add del mod">
          <ac:chgData name="Kan WANG" userId="6e117ccf-a216-4186-a911-4e801d56116d" providerId="ADAL" clId="{CCE75A74-328D-4701-B111-CB2251035488}" dt="2021-05-16T15:53:48.491" v="1" actId="478"/>
          <ac:spMkLst>
            <pc:docMk/>
            <pc:sldMk cId="527271940" sldId="282"/>
            <ac:spMk id="5" creationId="{2C5CF096-DDCD-4197-BAFF-8D8E34C4C49E}"/>
          </ac:spMkLst>
        </pc:spChg>
      </pc:sldChg>
      <pc:sldChg chg="addSp delSp modSp new mod">
        <pc:chgData name="Kan WANG" userId="6e117ccf-a216-4186-a911-4e801d56116d" providerId="ADAL" clId="{CCE75A74-328D-4701-B111-CB2251035488}" dt="2021-05-16T17:07:00.483" v="1253" actId="20577"/>
        <pc:sldMkLst>
          <pc:docMk/>
          <pc:sldMk cId="271879558" sldId="283"/>
        </pc:sldMkLst>
        <pc:spChg chg="mod">
          <ac:chgData name="Kan WANG" userId="6e117ccf-a216-4186-a911-4e801d56116d" providerId="ADAL" clId="{CCE75A74-328D-4701-B111-CB2251035488}" dt="2021-05-16T16:09:17.342" v="61" actId="20577"/>
          <ac:spMkLst>
            <pc:docMk/>
            <pc:sldMk cId="271879558" sldId="283"/>
            <ac:spMk id="2" creationId="{62573DB6-57C8-45B2-821F-1D7A10809B39}"/>
          </ac:spMkLst>
        </pc:spChg>
        <pc:spChg chg="del">
          <ac:chgData name="Kan WANG" userId="6e117ccf-a216-4186-a911-4e801d56116d" providerId="ADAL" clId="{CCE75A74-328D-4701-B111-CB2251035488}" dt="2021-05-16T16:08:26.493" v="30" actId="478"/>
          <ac:spMkLst>
            <pc:docMk/>
            <pc:sldMk cId="271879558" sldId="283"/>
            <ac:spMk id="3" creationId="{14E7DBF0-E135-4E44-9A74-D39CF0754A52}"/>
          </ac:spMkLst>
        </pc:spChg>
        <pc:spChg chg="add mod">
          <ac:chgData name="Kan WANG" userId="6e117ccf-a216-4186-a911-4e801d56116d" providerId="ADAL" clId="{CCE75A74-328D-4701-B111-CB2251035488}" dt="2021-05-16T17:07:00.483" v="1253" actId="20577"/>
          <ac:spMkLst>
            <pc:docMk/>
            <pc:sldMk cId="271879558" sldId="283"/>
            <ac:spMk id="6" creationId="{479354C6-12C1-49BD-9407-BA48333C756B}"/>
          </ac:spMkLst>
        </pc:spChg>
        <pc:picChg chg="add mod">
          <ac:chgData name="Kan WANG" userId="6e117ccf-a216-4186-a911-4e801d56116d" providerId="ADAL" clId="{CCE75A74-328D-4701-B111-CB2251035488}" dt="2021-05-16T16:08:50.704" v="45" actId="1076"/>
          <ac:picMkLst>
            <pc:docMk/>
            <pc:sldMk cId="271879558" sldId="283"/>
            <ac:picMk id="5" creationId="{1C51AEB2-BB3D-4206-9747-DBCDB78C41F9}"/>
          </ac:picMkLst>
        </pc:picChg>
        <pc:picChg chg="add del">
          <ac:chgData name="Kan WANG" userId="6e117ccf-a216-4186-a911-4e801d56116d" providerId="ADAL" clId="{CCE75A74-328D-4701-B111-CB2251035488}" dt="2021-05-16T16:25:32.365" v="676" actId="22"/>
          <ac:picMkLst>
            <pc:docMk/>
            <pc:sldMk cId="271879558" sldId="283"/>
            <ac:picMk id="8" creationId="{4DCA2986-F7F8-4652-ADB7-D224408534DB}"/>
          </ac:picMkLst>
        </pc:picChg>
      </pc:sldChg>
      <pc:sldChg chg="addSp delSp modSp add mod">
        <pc:chgData name="Kan WANG" userId="6e117ccf-a216-4186-a911-4e801d56116d" providerId="ADAL" clId="{CCE75A74-328D-4701-B111-CB2251035488}" dt="2021-05-16T16:13:12.514" v="227" actId="1076"/>
        <pc:sldMkLst>
          <pc:docMk/>
          <pc:sldMk cId="103528947" sldId="284"/>
        </pc:sldMkLst>
        <pc:spChg chg="mod">
          <ac:chgData name="Kan WANG" userId="6e117ccf-a216-4186-a911-4e801d56116d" providerId="ADAL" clId="{CCE75A74-328D-4701-B111-CB2251035488}" dt="2021-05-16T16:11:38.336" v="221" actId="20577"/>
          <ac:spMkLst>
            <pc:docMk/>
            <pc:sldMk cId="103528947" sldId="284"/>
            <ac:spMk id="2" creationId="{00000000-0000-0000-0000-000000000000}"/>
          </ac:spMkLst>
        </pc:spChg>
        <pc:spChg chg="del">
          <ac:chgData name="Kan WANG" userId="6e117ccf-a216-4186-a911-4e801d56116d" providerId="ADAL" clId="{CCE75A74-328D-4701-B111-CB2251035488}" dt="2021-05-16T16:13:01.582" v="222" actId="478"/>
          <ac:spMkLst>
            <pc:docMk/>
            <pc:sldMk cId="103528947" sldId="284"/>
            <ac:spMk id="4" creationId="{00000000-0000-0000-0000-000000000000}"/>
          </ac:spMkLst>
        </pc:spChg>
        <pc:spChg chg="add del mod">
          <ac:chgData name="Kan WANG" userId="6e117ccf-a216-4186-a911-4e801d56116d" providerId="ADAL" clId="{CCE75A74-328D-4701-B111-CB2251035488}" dt="2021-05-16T16:13:06.443" v="223" actId="478"/>
          <ac:spMkLst>
            <pc:docMk/>
            <pc:sldMk cId="103528947" sldId="284"/>
            <ac:spMk id="6" creationId="{37800354-8FBC-44EC-98F1-07CEFFF25FDB}"/>
          </ac:spMkLst>
        </pc:spChg>
        <pc:spChg chg="del">
          <ac:chgData name="Kan WANG" userId="6e117ccf-a216-4186-a911-4e801d56116d" providerId="ADAL" clId="{CCE75A74-328D-4701-B111-CB2251035488}" dt="2021-05-16T16:11:04.150" v="218" actId="478"/>
          <ac:spMkLst>
            <pc:docMk/>
            <pc:sldMk cId="103528947" sldId="284"/>
            <ac:spMk id="10" creationId="{3A5BBDC3-0115-4FB0-AF1F-A49281DF0BD0}"/>
          </ac:spMkLst>
        </pc:spChg>
        <pc:spChg chg="del">
          <ac:chgData name="Kan WANG" userId="6e117ccf-a216-4186-a911-4e801d56116d" providerId="ADAL" clId="{CCE75A74-328D-4701-B111-CB2251035488}" dt="2021-05-16T16:11:05.004" v="219" actId="478"/>
          <ac:spMkLst>
            <pc:docMk/>
            <pc:sldMk cId="103528947" sldId="284"/>
            <ac:spMk id="11" creationId="{95B0D314-6A79-47C6-8289-1E414BCA54E2}"/>
          </ac:spMkLst>
        </pc:spChg>
        <pc:picChg chg="add mod">
          <ac:chgData name="Kan WANG" userId="6e117ccf-a216-4186-a911-4e801d56116d" providerId="ADAL" clId="{CCE75A74-328D-4701-B111-CB2251035488}" dt="2021-05-16T16:13:12.514" v="227" actId="1076"/>
          <ac:picMkLst>
            <pc:docMk/>
            <pc:sldMk cId="103528947" sldId="284"/>
            <ac:picMk id="3" creationId="{B023B575-8C1B-4A62-87C3-ECA2136E0C7B}"/>
          </ac:picMkLst>
        </pc:picChg>
        <pc:picChg chg="del">
          <ac:chgData name="Kan WANG" userId="6e117ccf-a216-4186-a911-4e801d56116d" providerId="ADAL" clId="{CCE75A74-328D-4701-B111-CB2251035488}" dt="2021-05-16T16:11:02.367" v="216" actId="478"/>
          <ac:picMkLst>
            <pc:docMk/>
            <pc:sldMk cId="103528947" sldId="284"/>
            <ac:picMk id="7" creationId="{70F5625C-E7F9-4E79-B80B-3DBFC53EFD17}"/>
          </ac:picMkLst>
        </pc:picChg>
        <pc:picChg chg="del">
          <ac:chgData name="Kan WANG" userId="6e117ccf-a216-4186-a911-4e801d56116d" providerId="ADAL" clId="{CCE75A74-328D-4701-B111-CB2251035488}" dt="2021-05-16T16:11:02.747" v="217" actId="478"/>
          <ac:picMkLst>
            <pc:docMk/>
            <pc:sldMk cId="103528947" sldId="284"/>
            <ac:picMk id="9" creationId="{DF96F67D-B631-4C73-A26D-32E33DAF4355}"/>
          </ac:picMkLst>
        </pc:picChg>
      </pc:sldChg>
      <pc:sldChg chg="addSp delSp modSp add mod">
        <pc:chgData name="Kan WANG" userId="6e117ccf-a216-4186-a911-4e801d56116d" providerId="ADAL" clId="{CCE75A74-328D-4701-B111-CB2251035488}" dt="2021-05-16T16:54:44.516" v="1091" actId="20577"/>
        <pc:sldMkLst>
          <pc:docMk/>
          <pc:sldMk cId="456534981" sldId="285"/>
        </pc:sldMkLst>
        <pc:spChg chg="add mod">
          <ac:chgData name="Kan WANG" userId="6e117ccf-a216-4186-a911-4e801d56116d" providerId="ADAL" clId="{CCE75A74-328D-4701-B111-CB2251035488}" dt="2021-05-16T16:23:58.619" v="673" actId="20577"/>
          <ac:spMkLst>
            <pc:docMk/>
            <pc:sldMk cId="456534981" sldId="285"/>
            <ac:spMk id="2" creationId="{B8E1895D-494C-45A5-BCFA-7CF6AA45ACF9}"/>
          </ac:spMkLst>
        </pc:spChg>
        <pc:spChg chg="del mod">
          <ac:chgData name="Kan WANG" userId="6e117ccf-a216-4186-a911-4e801d56116d" providerId="ADAL" clId="{CCE75A74-328D-4701-B111-CB2251035488}" dt="2021-05-16T16:14:03.754" v="253" actId="478"/>
          <ac:spMkLst>
            <pc:docMk/>
            <pc:sldMk cId="456534981" sldId="285"/>
            <ac:spMk id="4" creationId="{00000000-0000-0000-0000-000000000000}"/>
          </ac:spMkLst>
        </pc:spChg>
        <pc:spChg chg="mod">
          <ac:chgData name="Kan WANG" userId="6e117ccf-a216-4186-a911-4e801d56116d" providerId="ADAL" clId="{CCE75A74-328D-4701-B111-CB2251035488}" dt="2021-05-16T16:54:44.516" v="1091" actId="20577"/>
          <ac:spMkLst>
            <pc:docMk/>
            <pc:sldMk cId="456534981" sldId="285"/>
            <ac:spMk id="4098" creationId="{00000000-0000-0000-0000-000000000000}"/>
          </ac:spMkLst>
        </pc:spChg>
        <pc:picChg chg="del">
          <ac:chgData name="Kan WANG" userId="6e117ccf-a216-4186-a911-4e801d56116d" providerId="ADAL" clId="{CCE75A74-328D-4701-B111-CB2251035488}" dt="2021-05-16T16:13:36.525" v="251" actId="478"/>
          <ac:picMkLst>
            <pc:docMk/>
            <pc:sldMk cId="456534981" sldId="285"/>
            <ac:picMk id="6" creationId="{5FCD3AD0-BC08-49DF-8D75-7322250F4993}"/>
          </ac:picMkLst>
        </pc:picChg>
      </pc:sldChg>
      <pc:sldChg chg="addSp delSp modSp add mod">
        <pc:chgData name="Kan WANG" userId="6e117ccf-a216-4186-a911-4e801d56116d" providerId="ADAL" clId="{CCE75A74-328D-4701-B111-CB2251035488}" dt="2021-05-16T16:55:30.016" v="1096" actId="20577"/>
        <pc:sldMkLst>
          <pc:docMk/>
          <pc:sldMk cId="1361093161" sldId="286"/>
        </pc:sldMkLst>
        <pc:spChg chg="mod">
          <ac:chgData name="Kan WANG" userId="6e117ccf-a216-4186-a911-4e801d56116d" providerId="ADAL" clId="{CCE75A74-328D-4701-B111-CB2251035488}" dt="2021-05-16T16:55:30.016" v="1096" actId="20577"/>
          <ac:spMkLst>
            <pc:docMk/>
            <pc:sldMk cId="1361093161" sldId="286"/>
            <ac:spMk id="6" creationId="{854217E7-F44D-4121-9B2D-849EDFAFCB4C}"/>
          </ac:spMkLst>
        </pc:spChg>
        <pc:picChg chg="del">
          <ac:chgData name="Kan WANG" userId="6e117ccf-a216-4186-a911-4e801d56116d" providerId="ADAL" clId="{CCE75A74-328D-4701-B111-CB2251035488}" dt="2021-05-16T16:26:23.859" v="678" actId="478"/>
          <ac:picMkLst>
            <pc:docMk/>
            <pc:sldMk cId="1361093161" sldId="286"/>
            <ac:picMk id="3" creationId="{B943A5F6-DE41-40C7-9818-5F2580FB85B8}"/>
          </ac:picMkLst>
        </pc:picChg>
        <pc:picChg chg="add">
          <ac:chgData name="Kan WANG" userId="6e117ccf-a216-4186-a911-4e801d56116d" providerId="ADAL" clId="{CCE75A74-328D-4701-B111-CB2251035488}" dt="2021-05-16T16:26:24.945" v="679" actId="22"/>
          <ac:picMkLst>
            <pc:docMk/>
            <pc:sldMk cId="1361093161" sldId="286"/>
            <ac:picMk id="4" creationId="{1ED3404A-0578-475F-806E-A231F3A646A6}"/>
          </ac:picMkLst>
        </pc:picChg>
      </pc:sldChg>
      <pc:sldChg chg="addSp delSp modSp add mod">
        <pc:chgData name="Kan WANG" userId="6e117ccf-a216-4186-a911-4e801d56116d" providerId="ADAL" clId="{CCE75A74-328D-4701-B111-CB2251035488}" dt="2021-05-16T16:55:34.056" v="1097" actId="20577"/>
        <pc:sldMkLst>
          <pc:docMk/>
          <pc:sldMk cId="2181320592" sldId="287"/>
        </pc:sldMkLst>
        <pc:spChg chg="mod">
          <ac:chgData name="Kan WANG" userId="6e117ccf-a216-4186-a911-4e801d56116d" providerId="ADAL" clId="{CCE75A74-328D-4701-B111-CB2251035488}" dt="2021-05-16T16:55:34.056" v="1097" actId="20577"/>
          <ac:spMkLst>
            <pc:docMk/>
            <pc:sldMk cId="2181320592" sldId="287"/>
            <ac:spMk id="6" creationId="{854217E7-F44D-4121-9B2D-849EDFAFCB4C}"/>
          </ac:spMkLst>
        </pc:spChg>
        <pc:picChg chg="del">
          <ac:chgData name="Kan WANG" userId="6e117ccf-a216-4186-a911-4e801d56116d" providerId="ADAL" clId="{CCE75A74-328D-4701-B111-CB2251035488}" dt="2021-05-16T16:30:52.593" v="705" actId="478"/>
          <ac:picMkLst>
            <pc:docMk/>
            <pc:sldMk cId="2181320592" sldId="287"/>
            <ac:picMk id="3" creationId="{B943A5F6-DE41-40C7-9818-5F2580FB85B8}"/>
          </ac:picMkLst>
        </pc:picChg>
        <pc:picChg chg="add del">
          <ac:chgData name="Kan WANG" userId="6e117ccf-a216-4186-a911-4e801d56116d" providerId="ADAL" clId="{CCE75A74-328D-4701-B111-CB2251035488}" dt="2021-05-16T16:50:10.605" v="1025" actId="478"/>
          <ac:picMkLst>
            <pc:docMk/>
            <pc:sldMk cId="2181320592" sldId="287"/>
            <ac:picMk id="4" creationId="{3B3F487E-5051-41E6-9E49-DEB037F27031}"/>
          </ac:picMkLst>
        </pc:picChg>
        <pc:picChg chg="add">
          <ac:chgData name="Kan WANG" userId="6e117ccf-a216-4186-a911-4e801d56116d" providerId="ADAL" clId="{CCE75A74-328D-4701-B111-CB2251035488}" dt="2021-05-16T16:50:11.455" v="1026" actId="22"/>
          <ac:picMkLst>
            <pc:docMk/>
            <pc:sldMk cId="2181320592" sldId="287"/>
            <ac:picMk id="7" creationId="{066B2370-5E97-42B4-91F7-03F3900B1D3F}"/>
          </ac:picMkLst>
        </pc:picChg>
      </pc:sldChg>
      <pc:sldChg chg="addSp delSp modSp add mod">
        <pc:chgData name="Kan WANG" userId="6e117ccf-a216-4186-a911-4e801d56116d" providerId="ADAL" clId="{CCE75A74-328D-4701-B111-CB2251035488}" dt="2021-05-16T16:55:48.912" v="1098" actId="20577"/>
        <pc:sldMkLst>
          <pc:docMk/>
          <pc:sldMk cId="1453323378" sldId="288"/>
        </pc:sldMkLst>
        <pc:spChg chg="mod">
          <ac:chgData name="Kan WANG" userId="6e117ccf-a216-4186-a911-4e801d56116d" providerId="ADAL" clId="{CCE75A74-328D-4701-B111-CB2251035488}" dt="2021-05-16T16:55:48.912" v="1098" actId="20577"/>
          <ac:spMkLst>
            <pc:docMk/>
            <pc:sldMk cId="1453323378" sldId="288"/>
            <ac:spMk id="6" creationId="{854217E7-F44D-4121-9B2D-849EDFAFCB4C}"/>
          </ac:spMkLst>
        </pc:spChg>
        <pc:picChg chg="add del mod">
          <ac:chgData name="Kan WANG" userId="6e117ccf-a216-4186-a911-4e801d56116d" providerId="ADAL" clId="{CCE75A74-328D-4701-B111-CB2251035488}" dt="2021-05-16T16:50:13.534" v="1027" actId="478"/>
          <ac:picMkLst>
            <pc:docMk/>
            <pc:sldMk cId="1453323378" sldId="288"/>
            <ac:picMk id="3" creationId="{9AC1E212-1F61-42A5-87C6-EB8840A4A444}"/>
          </ac:picMkLst>
        </pc:picChg>
        <pc:picChg chg="del">
          <ac:chgData name="Kan WANG" userId="6e117ccf-a216-4186-a911-4e801d56116d" providerId="ADAL" clId="{CCE75A74-328D-4701-B111-CB2251035488}" dt="2021-05-16T16:31:01.483" v="708" actId="478"/>
          <ac:picMkLst>
            <pc:docMk/>
            <pc:sldMk cId="1453323378" sldId="288"/>
            <ac:picMk id="4" creationId="{3B3F487E-5051-41E6-9E49-DEB037F27031}"/>
          </ac:picMkLst>
        </pc:picChg>
        <pc:picChg chg="add">
          <ac:chgData name="Kan WANG" userId="6e117ccf-a216-4186-a911-4e801d56116d" providerId="ADAL" clId="{CCE75A74-328D-4701-B111-CB2251035488}" dt="2021-05-16T16:50:20.856" v="1028" actId="22"/>
          <ac:picMkLst>
            <pc:docMk/>
            <pc:sldMk cId="1453323378" sldId="288"/>
            <ac:picMk id="7" creationId="{8E6E7029-CFD6-46FC-95E8-4355DA2899E9}"/>
          </ac:picMkLst>
        </pc:picChg>
      </pc:sldChg>
      <pc:sldChg chg="addSp delSp modSp add mod">
        <pc:chgData name="Kan WANG" userId="6e117ccf-a216-4186-a911-4e801d56116d" providerId="ADAL" clId="{CCE75A74-328D-4701-B111-CB2251035488}" dt="2021-05-16T16:56:20.692" v="1105" actId="20577"/>
        <pc:sldMkLst>
          <pc:docMk/>
          <pc:sldMk cId="3065582195" sldId="289"/>
        </pc:sldMkLst>
        <pc:spChg chg="mod">
          <ac:chgData name="Kan WANG" userId="6e117ccf-a216-4186-a911-4e801d56116d" providerId="ADAL" clId="{CCE75A74-328D-4701-B111-CB2251035488}" dt="2021-05-16T16:56:20.692" v="1105" actId="20577"/>
          <ac:spMkLst>
            <pc:docMk/>
            <pc:sldMk cId="3065582195" sldId="289"/>
            <ac:spMk id="6" creationId="{854217E7-F44D-4121-9B2D-849EDFAFCB4C}"/>
          </ac:spMkLst>
        </pc:spChg>
        <pc:spChg chg="add del">
          <ac:chgData name="Kan WANG" userId="6e117ccf-a216-4186-a911-4e801d56116d" providerId="ADAL" clId="{CCE75A74-328D-4701-B111-CB2251035488}" dt="2021-05-16T16:32:48.581" v="734" actId="22"/>
          <ac:spMkLst>
            <pc:docMk/>
            <pc:sldMk cId="3065582195" sldId="289"/>
            <ac:spMk id="7" creationId="{7F7FFE93-F049-4DEF-9966-34FA718DB9D3}"/>
          </ac:spMkLst>
        </pc:spChg>
        <pc:picChg chg="del">
          <ac:chgData name="Kan WANG" userId="6e117ccf-a216-4186-a911-4e801d56116d" providerId="ADAL" clId="{CCE75A74-328D-4701-B111-CB2251035488}" dt="2021-05-16T16:32:14.179" v="713" actId="478"/>
          <ac:picMkLst>
            <pc:docMk/>
            <pc:sldMk cId="3065582195" sldId="289"/>
            <ac:picMk id="3" creationId="{9AC1E212-1F61-42A5-87C6-EB8840A4A444}"/>
          </ac:picMkLst>
        </pc:picChg>
        <pc:picChg chg="add">
          <ac:chgData name="Kan WANG" userId="6e117ccf-a216-4186-a911-4e801d56116d" providerId="ADAL" clId="{CCE75A74-328D-4701-B111-CB2251035488}" dt="2021-05-16T16:32:15.391" v="714" actId="22"/>
          <ac:picMkLst>
            <pc:docMk/>
            <pc:sldMk cId="3065582195" sldId="289"/>
            <ac:picMk id="4" creationId="{12F14CF4-13D3-4ACC-965B-3111ABC00D5E}"/>
          </ac:picMkLst>
        </pc:picChg>
      </pc:sldChg>
      <pc:sldChg chg="addSp delSp modSp add mod">
        <pc:chgData name="Kan WANG" userId="6e117ccf-a216-4186-a911-4e801d56116d" providerId="ADAL" clId="{CCE75A74-328D-4701-B111-CB2251035488}" dt="2021-05-16T16:56:28.929" v="1112" actId="20577"/>
        <pc:sldMkLst>
          <pc:docMk/>
          <pc:sldMk cId="3532000491" sldId="290"/>
        </pc:sldMkLst>
        <pc:spChg chg="mod">
          <ac:chgData name="Kan WANG" userId="6e117ccf-a216-4186-a911-4e801d56116d" providerId="ADAL" clId="{CCE75A74-328D-4701-B111-CB2251035488}" dt="2021-05-16T16:56:28.929" v="1112" actId="20577"/>
          <ac:spMkLst>
            <pc:docMk/>
            <pc:sldMk cId="3532000491" sldId="290"/>
            <ac:spMk id="6" creationId="{854217E7-F44D-4121-9B2D-849EDFAFCB4C}"/>
          </ac:spMkLst>
        </pc:spChg>
        <pc:picChg chg="add">
          <ac:chgData name="Kan WANG" userId="6e117ccf-a216-4186-a911-4e801d56116d" providerId="ADAL" clId="{CCE75A74-328D-4701-B111-CB2251035488}" dt="2021-05-16T16:33:17.255" v="737" actId="22"/>
          <ac:picMkLst>
            <pc:docMk/>
            <pc:sldMk cId="3532000491" sldId="290"/>
            <ac:picMk id="3" creationId="{553EC741-3C05-491C-809D-8B8DF338F897}"/>
          </ac:picMkLst>
        </pc:picChg>
        <pc:picChg chg="del">
          <ac:chgData name="Kan WANG" userId="6e117ccf-a216-4186-a911-4e801d56116d" providerId="ADAL" clId="{CCE75A74-328D-4701-B111-CB2251035488}" dt="2021-05-16T16:33:16.295" v="736" actId="478"/>
          <ac:picMkLst>
            <pc:docMk/>
            <pc:sldMk cId="3532000491" sldId="290"/>
            <ac:picMk id="4" creationId="{12F14CF4-13D3-4ACC-965B-3111ABC00D5E}"/>
          </ac:picMkLst>
        </pc:picChg>
      </pc:sldChg>
      <pc:sldChg chg="addSp delSp modSp add mod">
        <pc:chgData name="Kan WANG" userId="6e117ccf-a216-4186-a911-4e801d56116d" providerId="ADAL" clId="{CCE75A74-328D-4701-B111-CB2251035488}" dt="2021-05-16T16:56:56.156" v="1145" actId="20577"/>
        <pc:sldMkLst>
          <pc:docMk/>
          <pc:sldMk cId="3002717518" sldId="291"/>
        </pc:sldMkLst>
        <pc:spChg chg="mod">
          <ac:chgData name="Kan WANG" userId="6e117ccf-a216-4186-a911-4e801d56116d" providerId="ADAL" clId="{CCE75A74-328D-4701-B111-CB2251035488}" dt="2021-05-16T16:56:56.156" v="1145" actId="20577"/>
          <ac:spMkLst>
            <pc:docMk/>
            <pc:sldMk cId="3002717518" sldId="291"/>
            <ac:spMk id="6" creationId="{854217E7-F44D-4121-9B2D-849EDFAFCB4C}"/>
          </ac:spMkLst>
        </pc:spChg>
        <pc:picChg chg="del">
          <ac:chgData name="Kan WANG" userId="6e117ccf-a216-4186-a911-4e801d56116d" providerId="ADAL" clId="{CCE75A74-328D-4701-B111-CB2251035488}" dt="2021-05-16T16:35:35.616" v="773" actId="478"/>
          <ac:picMkLst>
            <pc:docMk/>
            <pc:sldMk cId="3002717518" sldId="291"/>
            <ac:picMk id="3" creationId="{553EC741-3C05-491C-809D-8B8DF338F897}"/>
          </ac:picMkLst>
        </pc:picChg>
        <pc:picChg chg="add del">
          <ac:chgData name="Kan WANG" userId="6e117ccf-a216-4186-a911-4e801d56116d" providerId="ADAL" clId="{CCE75A74-328D-4701-B111-CB2251035488}" dt="2021-05-16T16:36:49.382" v="823" actId="478"/>
          <ac:picMkLst>
            <pc:docMk/>
            <pc:sldMk cId="3002717518" sldId="291"/>
            <ac:picMk id="4" creationId="{8DF31198-870C-4C72-BDA3-8F80DF143DE0}"/>
          </ac:picMkLst>
        </pc:picChg>
        <pc:picChg chg="add">
          <ac:chgData name="Kan WANG" userId="6e117ccf-a216-4186-a911-4e801d56116d" providerId="ADAL" clId="{CCE75A74-328D-4701-B111-CB2251035488}" dt="2021-05-16T16:36:50.263" v="824" actId="22"/>
          <ac:picMkLst>
            <pc:docMk/>
            <pc:sldMk cId="3002717518" sldId="291"/>
            <ac:picMk id="7" creationId="{6D5EAFEA-D13C-4D46-8EE3-F99A973E946A}"/>
          </ac:picMkLst>
        </pc:picChg>
        <pc:picChg chg="add">
          <ac:chgData name="Kan WANG" userId="6e117ccf-a216-4186-a911-4e801d56116d" providerId="ADAL" clId="{CCE75A74-328D-4701-B111-CB2251035488}" dt="2021-05-16T16:36:57.420" v="825" actId="22"/>
          <ac:picMkLst>
            <pc:docMk/>
            <pc:sldMk cId="3002717518" sldId="291"/>
            <ac:picMk id="9" creationId="{F3EA3844-F228-4228-A665-F23CF67269C7}"/>
          </ac:picMkLst>
        </pc:picChg>
      </pc:sldChg>
      <pc:sldChg chg="addSp delSp modSp add mod">
        <pc:chgData name="Kan WANG" userId="6e117ccf-a216-4186-a911-4e801d56116d" providerId="ADAL" clId="{CCE75A74-328D-4701-B111-CB2251035488}" dt="2021-05-16T16:57:04.209" v="1148" actId="20577"/>
        <pc:sldMkLst>
          <pc:docMk/>
          <pc:sldMk cId="2827273362" sldId="292"/>
        </pc:sldMkLst>
        <pc:spChg chg="mod">
          <ac:chgData name="Kan WANG" userId="6e117ccf-a216-4186-a911-4e801d56116d" providerId="ADAL" clId="{CCE75A74-328D-4701-B111-CB2251035488}" dt="2021-05-16T16:57:04.209" v="1148" actId="20577"/>
          <ac:spMkLst>
            <pc:docMk/>
            <pc:sldMk cId="2827273362" sldId="292"/>
            <ac:spMk id="6" creationId="{854217E7-F44D-4121-9B2D-849EDFAFCB4C}"/>
          </ac:spMkLst>
        </pc:spChg>
        <pc:picChg chg="add del">
          <ac:chgData name="Kan WANG" userId="6e117ccf-a216-4186-a911-4e801d56116d" providerId="ADAL" clId="{CCE75A74-328D-4701-B111-CB2251035488}" dt="2021-05-16T16:50:50.530" v="1029" actId="478"/>
          <ac:picMkLst>
            <pc:docMk/>
            <pc:sldMk cId="2827273362" sldId="292"/>
            <ac:picMk id="3" creationId="{A9DE2CCC-7A34-40E8-A90C-40228B6627A5}"/>
          </ac:picMkLst>
        </pc:picChg>
        <pc:picChg chg="add">
          <ac:chgData name="Kan WANG" userId="6e117ccf-a216-4186-a911-4e801d56116d" providerId="ADAL" clId="{CCE75A74-328D-4701-B111-CB2251035488}" dt="2021-05-16T16:50:51.331" v="1030" actId="22"/>
          <ac:picMkLst>
            <pc:docMk/>
            <pc:sldMk cId="2827273362" sldId="292"/>
            <ac:picMk id="5" creationId="{9C2A5A52-07DB-40DE-B229-8FDAFAC75063}"/>
          </ac:picMkLst>
        </pc:picChg>
        <pc:picChg chg="del">
          <ac:chgData name="Kan WANG" userId="6e117ccf-a216-4186-a911-4e801d56116d" providerId="ADAL" clId="{CCE75A74-328D-4701-B111-CB2251035488}" dt="2021-05-16T16:37:47.118" v="844" actId="478"/>
          <ac:picMkLst>
            <pc:docMk/>
            <pc:sldMk cId="2827273362" sldId="292"/>
            <ac:picMk id="7" creationId="{6D5EAFEA-D13C-4D46-8EE3-F99A973E946A}"/>
          </ac:picMkLst>
        </pc:picChg>
        <pc:picChg chg="add del">
          <ac:chgData name="Kan WANG" userId="6e117ccf-a216-4186-a911-4e801d56116d" providerId="ADAL" clId="{CCE75A74-328D-4701-B111-CB2251035488}" dt="2021-05-16T16:37:45.991" v="843" actId="478"/>
          <ac:picMkLst>
            <pc:docMk/>
            <pc:sldMk cId="2827273362" sldId="292"/>
            <ac:picMk id="9" creationId="{F3EA3844-F228-4228-A665-F23CF67269C7}"/>
          </ac:picMkLst>
        </pc:picChg>
      </pc:sldChg>
      <pc:sldChg chg="addSp delSp modSp add mod">
        <pc:chgData name="Kan WANG" userId="6e117ccf-a216-4186-a911-4e801d56116d" providerId="ADAL" clId="{CCE75A74-328D-4701-B111-CB2251035488}" dt="2021-05-16T17:16:02.842" v="1269" actId="20577"/>
        <pc:sldMkLst>
          <pc:docMk/>
          <pc:sldMk cId="2495199799" sldId="293"/>
        </pc:sldMkLst>
        <pc:spChg chg="add mod">
          <ac:chgData name="Kan WANG" userId="6e117ccf-a216-4186-a911-4e801d56116d" providerId="ADAL" clId="{CCE75A74-328D-4701-B111-CB2251035488}" dt="2021-05-16T17:16:02.842" v="1269" actId="20577"/>
          <ac:spMkLst>
            <pc:docMk/>
            <pc:sldMk cId="2495199799" sldId="293"/>
            <ac:spMk id="2" creationId="{C7824FC6-8C22-457B-9620-441B2ADA57A7}"/>
          </ac:spMkLst>
        </pc:spChg>
        <pc:spChg chg="mod">
          <ac:chgData name="Kan WANG" userId="6e117ccf-a216-4186-a911-4e801d56116d" providerId="ADAL" clId="{CCE75A74-328D-4701-B111-CB2251035488}" dt="2021-05-16T16:40:14.378" v="849"/>
          <ac:spMkLst>
            <pc:docMk/>
            <pc:sldMk cId="2495199799" sldId="293"/>
            <ac:spMk id="6" creationId="{854217E7-F44D-4121-9B2D-849EDFAFCB4C}"/>
          </ac:spMkLst>
        </pc:spChg>
        <pc:picChg chg="del">
          <ac:chgData name="Kan WANG" userId="6e117ccf-a216-4186-a911-4e801d56116d" providerId="ADAL" clId="{CCE75A74-328D-4701-B111-CB2251035488}" dt="2021-05-16T16:40:16.073" v="850" actId="478"/>
          <ac:picMkLst>
            <pc:docMk/>
            <pc:sldMk cId="2495199799" sldId="293"/>
            <ac:picMk id="3" creationId="{A9DE2CCC-7A34-40E8-A90C-40228B6627A5}"/>
          </ac:picMkLst>
        </pc:picChg>
      </pc:sldChg>
      <pc:sldChg chg="addSp delSp modSp add mod">
        <pc:chgData name="Kan WANG" userId="6e117ccf-a216-4186-a911-4e801d56116d" providerId="ADAL" clId="{CCE75A74-328D-4701-B111-CB2251035488}" dt="2021-05-16T16:57:42.691" v="1168" actId="20577"/>
        <pc:sldMkLst>
          <pc:docMk/>
          <pc:sldMk cId="3274547759" sldId="294"/>
        </pc:sldMkLst>
        <pc:spChg chg="del">
          <ac:chgData name="Kan WANG" userId="6e117ccf-a216-4186-a911-4e801d56116d" providerId="ADAL" clId="{CCE75A74-328D-4701-B111-CB2251035488}" dt="2021-05-16T16:44:10.056" v="995" actId="478"/>
          <ac:spMkLst>
            <pc:docMk/>
            <pc:sldMk cId="3274547759" sldId="294"/>
            <ac:spMk id="2" creationId="{C7824FC6-8C22-457B-9620-441B2ADA57A7}"/>
          </ac:spMkLst>
        </pc:spChg>
        <pc:spChg chg="mod">
          <ac:chgData name="Kan WANG" userId="6e117ccf-a216-4186-a911-4e801d56116d" providerId="ADAL" clId="{CCE75A74-328D-4701-B111-CB2251035488}" dt="2021-05-16T16:57:42.691" v="1168" actId="20577"/>
          <ac:spMkLst>
            <pc:docMk/>
            <pc:sldMk cId="3274547759" sldId="294"/>
            <ac:spMk id="6" creationId="{854217E7-F44D-4121-9B2D-849EDFAFCB4C}"/>
          </ac:spMkLst>
        </pc:spChg>
        <pc:picChg chg="add mod">
          <ac:chgData name="Kan WANG" userId="6e117ccf-a216-4186-a911-4e801d56116d" providerId="ADAL" clId="{CCE75A74-328D-4701-B111-CB2251035488}" dt="2021-05-16T16:45:02.755" v="1014" actId="1076"/>
          <ac:picMkLst>
            <pc:docMk/>
            <pc:sldMk cId="3274547759" sldId="294"/>
            <ac:picMk id="4" creationId="{E8362968-F736-44EC-A8D8-E55E4D658BEC}"/>
          </ac:picMkLst>
        </pc:picChg>
        <pc:picChg chg="add del mod">
          <ac:chgData name="Kan WANG" userId="6e117ccf-a216-4186-a911-4e801d56116d" providerId="ADAL" clId="{CCE75A74-328D-4701-B111-CB2251035488}" dt="2021-05-16T16:44:48.009" v="1008" actId="478"/>
          <ac:picMkLst>
            <pc:docMk/>
            <pc:sldMk cId="3274547759" sldId="294"/>
            <ac:picMk id="7" creationId="{FFBE85DD-FE39-4E11-ACB5-B7C84AC1FA67}"/>
          </ac:picMkLst>
        </pc:picChg>
      </pc:sldChg>
      <pc:sldChg chg="delSp modSp add mod">
        <pc:chgData name="Kan WANG" userId="6e117ccf-a216-4186-a911-4e801d56116d" providerId="ADAL" clId="{CCE75A74-328D-4701-B111-CB2251035488}" dt="2021-05-16T16:58:30.542" v="1170"/>
        <pc:sldMkLst>
          <pc:docMk/>
          <pc:sldMk cId="3370993855" sldId="295"/>
        </pc:sldMkLst>
        <pc:spChg chg="mod">
          <ac:chgData name="Kan WANG" userId="6e117ccf-a216-4186-a911-4e801d56116d" providerId="ADAL" clId="{CCE75A74-328D-4701-B111-CB2251035488}" dt="2021-05-16T16:58:30.542" v="1170"/>
          <ac:spMkLst>
            <pc:docMk/>
            <pc:sldMk cId="3370993855" sldId="295"/>
            <ac:spMk id="6" creationId="{854217E7-F44D-4121-9B2D-849EDFAFCB4C}"/>
          </ac:spMkLst>
        </pc:spChg>
        <pc:picChg chg="del">
          <ac:chgData name="Kan WANG" userId="6e117ccf-a216-4186-a911-4e801d56116d" providerId="ADAL" clId="{CCE75A74-328D-4701-B111-CB2251035488}" dt="2021-05-16T16:45:04.110" v="1015" actId="478"/>
          <ac:picMkLst>
            <pc:docMk/>
            <pc:sldMk cId="3370993855" sldId="295"/>
            <ac:picMk id="4" creationId="{E8362968-F736-44EC-A8D8-E55E4D658BEC}"/>
          </ac:picMkLst>
        </pc:picChg>
        <pc:picChg chg="mod">
          <ac:chgData name="Kan WANG" userId="6e117ccf-a216-4186-a911-4e801d56116d" providerId="ADAL" clId="{CCE75A74-328D-4701-B111-CB2251035488}" dt="2021-05-16T16:45:14.429" v="1020" actId="1076"/>
          <ac:picMkLst>
            <pc:docMk/>
            <pc:sldMk cId="3370993855" sldId="295"/>
            <ac:picMk id="7" creationId="{FFBE85DD-FE39-4E11-ACB5-B7C84AC1FA67}"/>
          </ac:picMkLst>
        </pc:picChg>
      </pc:sldChg>
      <pc:sldChg chg="addSp delSp modSp add mod">
        <pc:chgData name="Kan WANG" userId="6e117ccf-a216-4186-a911-4e801d56116d" providerId="ADAL" clId="{CCE75A74-328D-4701-B111-CB2251035488}" dt="2021-05-16T16:59:11.982" v="1190" actId="20577"/>
        <pc:sldMkLst>
          <pc:docMk/>
          <pc:sldMk cId="54059046" sldId="296"/>
        </pc:sldMkLst>
        <pc:spChg chg="mod">
          <ac:chgData name="Kan WANG" userId="6e117ccf-a216-4186-a911-4e801d56116d" providerId="ADAL" clId="{CCE75A74-328D-4701-B111-CB2251035488}" dt="2021-05-16T16:59:11.982" v="1190" actId="20577"/>
          <ac:spMkLst>
            <pc:docMk/>
            <pc:sldMk cId="54059046" sldId="296"/>
            <ac:spMk id="2" creationId="{00000000-0000-0000-0000-000000000000}"/>
          </ac:spMkLst>
        </pc:spChg>
        <pc:picChg chg="add">
          <ac:chgData name="Kan WANG" userId="6e117ccf-a216-4186-a911-4e801d56116d" providerId="ADAL" clId="{CCE75A74-328D-4701-B111-CB2251035488}" dt="2021-05-16T16:51:28.047" v="1033" actId="22"/>
          <ac:picMkLst>
            <pc:docMk/>
            <pc:sldMk cId="54059046" sldId="296"/>
            <ac:picMk id="4" creationId="{9F0F4769-5AEC-4E21-B481-3247BB5C5962}"/>
          </ac:picMkLst>
        </pc:picChg>
        <pc:picChg chg="del">
          <ac:chgData name="Kan WANG" userId="6e117ccf-a216-4186-a911-4e801d56116d" providerId="ADAL" clId="{CCE75A74-328D-4701-B111-CB2251035488}" dt="2021-05-16T16:51:07.431" v="1032" actId="478"/>
          <ac:picMkLst>
            <pc:docMk/>
            <pc:sldMk cId="54059046" sldId="296"/>
            <ac:picMk id="6" creationId="{22B43ACB-104A-4F2B-A4CA-13C315EF4887}"/>
          </ac:picMkLst>
        </pc:picChg>
      </pc:sldChg>
      <pc:sldChg chg="addSp delSp modSp add mod">
        <pc:chgData name="Kan WANG" userId="6e117ccf-a216-4186-a911-4e801d56116d" providerId="ADAL" clId="{CCE75A74-328D-4701-B111-CB2251035488}" dt="2021-05-16T16:59:18.448" v="1192" actId="20577"/>
        <pc:sldMkLst>
          <pc:docMk/>
          <pc:sldMk cId="2322254548" sldId="297"/>
        </pc:sldMkLst>
        <pc:spChg chg="mod">
          <ac:chgData name="Kan WANG" userId="6e117ccf-a216-4186-a911-4e801d56116d" providerId="ADAL" clId="{CCE75A74-328D-4701-B111-CB2251035488}" dt="2021-05-16T16:59:18.448" v="1192" actId="20577"/>
          <ac:spMkLst>
            <pc:docMk/>
            <pc:sldMk cId="2322254548" sldId="297"/>
            <ac:spMk id="2" creationId="{00000000-0000-0000-0000-000000000000}"/>
          </ac:spMkLst>
        </pc:spChg>
        <pc:picChg chg="del">
          <ac:chgData name="Kan WANG" userId="6e117ccf-a216-4186-a911-4e801d56116d" providerId="ADAL" clId="{CCE75A74-328D-4701-B111-CB2251035488}" dt="2021-05-16T16:51:32.545" v="1035" actId="478"/>
          <ac:picMkLst>
            <pc:docMk/>
            <pc:sldMk cId="2322254548" sldId="297"/>
            <ac:picMk id="4" creationId="{9F0F4769-5AEC-4E21-B481-3247BB5C5962}"/>
          </ac:picMkLst>
        </pc:picChg>
        <pc:picChg chg="add">
          <ac:chgData name="Kan WANG" userId="6e117ccf-a216-4186-a911-4e801d56116d" providerId="ADAL" clId="{CCE75A74-328D-4701-B111-CB2251035488}" dt="2021-05-16T16:51:44.366" v="1036" actId="22"/>
          <ac:picMkLst>
            <pc:docMk/>
            <pc:sldMk cId="2322254548" sldId="297"/>
            <ac:picMk id="5" creationId="{4F8715D9-EC2C-439C-BFEA-A7D3FF67E717}"/>
          </ac:picMkLst>
        </pc:picChg>
      </pc:sldChg>
      <pc:sldChg chg="addSp delSp modSp add mod">
        <pc:chgData name="Kan WANG" userId="6e117ccf-a216-4186-a911-4e801d56116d" providerId="ADAL" clId="{CCE75A74-328D-4701-B111-CB2251035488}" dt="2021-05-16T16:59:29.119" v="1214" actId="20577"/>
        <pc:sldMkLst>
          <pc:docMk/>
          <pc:sldMk cId="3139045849" sldId="298"/>
        </pc:sldMkLst>
        <pc:spChg chg="mod">
          <ac:chgData name="Kan WANG" userId="6e117ccf-a216-4186-a911-4e801d56116d" providerId="ADAL" clId="{CCE75A74-328D-4701-B111-CB2251035488}" dt="2021-05-16T16:59:29.119" v="1214" actId="20577"/>
          <ac:spMkLst>
            <pc:docMk/>
            <pc:sldMk cId="3139045849" sldId="298"/>
            <ac:spMk id="2" creationId="{00000000-0000-0000-0000-000000000000}"/>
          </ac:spMkLst>
        </pc:spChg>
        <pc:picChg chg="add">
          <ac:chgData name="Kan WANG" userId="6e117ccf-a216-4186-a911-4e801d56116d" providerId="ADAL" clId="{CCE75A74-328D-4701-B111-CB2251035488}" dt="2021-05-16T16:52:06.898" v="1039" actId="22"/>
          <ac:picMkLst>
            <pc:docMk/>
            <pc:sldMk cId="3139045849" sldId="298"/>
            <ac:picMk id="4" creationId="{78A3D2C3-C49C-47A8-83F4-FB7C259E3037}"/>
          </ac:picMkLst>
        </pc:picChg>
        <pc:picChg chg="del">
          <ac:chgData name="Kan WANG" userId="6e117ccf-a216-4186-a911-4e801d56116d" providerId="ADAL" clId="{CCE75A74-328D-4701-B111-CB2251035488}" dt="2021-05-16T16:51:49.771" v="1038" actId="478"/>
          <ac:picMkLst>
            <pc:docMk/>
            <pc:sldMk cId="3139045849" sldId="298"/>
            <ac:picMk id="5" creationId="{4F8715D9-EC2C-439C-BFEA-A7D3FF67E717}"/>
          </ac:picMkLst>
        </pc:picChg>
      </pc:sldChg>
      <pc:sldChg chg="addSp delSp modSp add mod">
        <pc:chgData name="Kan WANG" userId="6e117ccf-a216-4186-a911-4e801d56116d" providerId="ADAL" clId="{CCE75A74-328D-4701-B111-CB2251035488}" dt="2021-05-16T17:16:52.463" v="1304" actId="20577"/>
        <pc:sldMkLst>
          <pc:docMk/>
          <pc:sldMk cId="663450126" sldId="299"/>
        </pc:sldMkLst>
        <pc:spChg chg="del">
          <ac:chgData name="Kan WANG" userId="6e117ccf-a216-4186-a911-4e801d56116d" providerId="ADAL" clId="{CCE75A74-328D-4701-B111-CB2251035488}" dt="2021-05-16T17:15:05.587" v="1255" actId="478"/>
          <ac:spMkLst>
            <pc:docMk/>
            <pc:sldMk cId="663450126" sldId="299"/>
            <ac:spMk id="2" creationId="{C7824FC6-8C22-457B-9620-441B2ADA57A7}"/>
          </ac:spMkLst>
        </pc:spChg>
        <pc:spChg chg="mod">
          <ac:chgData name="Kan WANG" userId="6e117ccf-a216-4186-a911-4e801d56116d" providerId="ADAL" clId="{CCE75A74-328D-4701-B111-CB2251035488}" dt="2021-05-16T17:16:52.463" v="1304" actId="20577"/>
          <ac:spMkLst>
            <pc:docMk/>
            <pc:sldMk cId="663450126" sldId="299"/>
            <ac:spMk id="6" creationId="{854217E7-F44D-4121-9B2D-849EDFAFCB4C}"/>
          </ac:spMkLst>
        </pc:spChg>
        <pc:picChg chg="add mod">
          <ac:chgData name="Kan WANG" userId="6e117ccf-a216-4186-a911-4e801d56116d" providerId="ADAL" clId="{CCE75A74-328D-4701-B111-CB2251035488}" dt="2021-05-16T17:15:51.493" v="1260" actId="1076"/>
          <ac:picMkLst>
            <pc:docMk/>
            <pc:sldMk cId="663450126" sldId="299"/>
            <ac:picMk id="4" creationId="{0C38B822-0745-45E7-8433-64CF7072C581}"/>
          </ac:picMkLst>
        </pc:picChg>
      </pc:sldChg>
      <pc:sldChg chg="add del">
        <pc:chgData name="Kan WANG" userId="6e117ccf-a216-4186-a911-4e801d56116d" providerId="ADAL" clId="{CCE75A74-328D-4701-B111-CB2251035488}" dt="2021-05-16T17:15:07.971" v="1257"/>
        <pc:sldMkLst>
          <pc:docMk/>
          <pc:sldMk cId="3105190460" sldId="300"/>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1-05-09T21:12:49.039" idx="1">
    <p:pos x="5760" y="816"/>
    <p:text/>
    <p:extLst>
      <p:ext uri="{C676402C-5697-4E1C-873F-D02D1690AC5C}">
        <p15:threadingInfo xmlns:p15="http://schemas.microsoft.com/office/powerpoint/2012/main" timeZoneBias="-48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tif>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ea typeface="ＭＳ Ｐゴシック" pitchFamily="-107" charset="-128"/>
              </a:defRPr>
            </a:lvl1pPr>
          </a:lstStyle>
          <a:p>
            <a:pPr>
              <a:defRPr/>
            </a:pPr>
            <a:endParaRPr lang="en-AU"/>
          </a:p>
        </p:txBody>
      </p:sp>
      <p:sp>
        <p:nvSpPr>
          <p:cNvPr id="3" name="Date Placeholder 2"/>
          <p:cNvSpPr>
            <a:spLocks noGrp="1"/>
          </p:cNvSpPr>
          <p:nvPr>
            <p:ph type="dt" idx="1"/>
          </p:nvPr>
        </p:nvSpPr>
        <p:spPr>
          <a:xfrm>
            <a:off x="3850443" y="0"/>
            <a:ext cx="2945659" cy="496411"/>
          </a:xfrm>
          <a:prstGeom prst="rect">
            <a:avLst/>
          </a:prstGeom>
        </p:spPr>
        <p:txBody>
          <a:bodyPr vert="horz" wrap="square" lIns="91440" tIns="45720" rIns="91440" bIns="45720" numCol="1" anchor="t" anchorCtr="0" compatLnSpc="1">
            <a:prstTxWarp prst="textNoShape">
              <a:avLst/>
            </a:prstTxWarp>
          </a:bodyPr>
          <a:lstStyle>
            <a:lvl1pPr algn="r">
              <a:defRPr sz="1200">
                <a:ea typeface="ＭＳ Ｐゴシック" charset="-128"/>
                <a:cs typeface="ＭＳ Ｐゴシック" charset="-128"/>
              </a:defRPr>
            </a:lvl1pPr>
          </a:lstStyle>
          <a:p>
            <a:fld id="{AD89B261-CED5-EB42-835A-F26B273B0E71}" type="datetimeFigureOut">
              <a:rPr lang="en-AU"/>
              <a:pPr/>
              <a:t>16/05/2021</a:t>
            </a:fld>
            <a:endParaRPr lang="en-AU"/>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pPr lvl="0"/>
            <a:endParaRPr lang="en-AU" noProof="0"/>
          </a:p>
        </p:txBody>
      </p:sp>
      <p:sp>
        <p:nvSpPr>
          <p:cNvPr id="5" name="Notes Placeholder 4"/>
          <p:cNvSpPr>
            <a:spLocks noGrp="1"/>
          </p:cNvSpPr>
          <p:nvPr>
            <p:ph type="body" sz="quarter" idx="3"/>
          </p:nvPr>
        </p:nvSpPr>
        <p:spPr>
          <a:xfrm>
            <a:off x="679768" y="4715907"/>
            <a:ext cx="5438140" cy="4467701"/>
          </a:xfrm>
          <a:prstGeom prst="rect">
            <a:avLst/>
          </a:prstGeom>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30091"/>
            <a:ext cx="2945659" cy="496411"/>
          </a:xfrm>
          <a:prstGeom prst="rect">
            <a:avLst/>
          </a:prstGeom>
        </p:spPr>
        <p:txBody>
          <a:bodyPr vert="horz" lIns="91440" tIns="45720" rIns="91440" bIns="45720" rtlCol="0" anchor="b"/>
          <a:lstStyle>
            <a:lvl1pPr algn="l">
              <a:defRPr sz="1200">
                <a:ea typeface="ＭＳ Ｐゴシック" pitchFamily="-107" charset="-128"/>
              </a:defRPr>
            </a:lvl1pPr>
          </a:lstStyle>
          <a:p>
            <a:pPr>
              <a:defRPr/>
            </a:pPr>
            <a:endParaRPr lang="en-AU"/>
          </a:p>
        </p:txBody>
      </p:sp>
      <p:sp>
        <p:nvSpPr>
          <p:cNvPr id="7" name="Slide Number Placeholder 6"/>
          <p:cNvSpPr>
            <a:spLocks noGrp="1"/>
          </p:cNvSpPr>
          <p:nvPr>
            <p:ph type="sldNum" sz="quarter" idx="5"/>
          </p:nvPr>
        </p:nvSpPr>
        <p:spPr>
          <a:xfrm>
            <a:off x="3850443" y="9430091"/>
            <a:ext cx="2945659" cy="496411"/>
          </a:xfrm>
          <a:prstGeom prst="rect">
            <a:avLst/>
          </a:prstGeom>
        </p:spPr>
        <p:txBody>
          <a:bodyPr vert="horz" wrap="square" lIns="91440" tIns="45720" rIns="91440" bIns="45720" numCol="1" anchor="b" anchorCtr="0" compatLnSpc="1">
            <a:prstTxWarp prst="textNoShape">
              <a:avLst/>
            </a:prstTxWarp>
          </a:bodyPr>
          <a:lstStyle>
            <a:lvl1pPr algn="r">
              <a:defRPr sz="1200">
                <a:ea typeface="ＭＳ Ｐゴシック" charset="-128"/>
                <a:cs typeface="ＭＳ Ｐゴシック" charset="-128"/>
              </a:defRPr>
            </a:lvl1pPr>
          </a:lstStyle>
          <a:p>
            <a:fld id="{102DF18C-6A63-B24E-AF5F-A519C8524551}" type="slidenum">
              <a:rPr lang="en-AU"/>
              <a:pPr/>
              <a:t>‹#›</a:t>
            </a:fld>
            <a:endParaRPr lang="en-AU"/>
          </a:p>
        </p:txBody>
      </p:sp>
    </p:spTree>
    <p:extLst>
      <p:ext uri="{BB962C8B-B14F-4D97-AF65-F5344CB8AC3E}">
        <p14:creationId xmlns:p14="http://schemas.microsoft.com/office/powerpoint/2010/main" val="158759879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p:cNvSpPr>
            <a:spLocks noGrp="1" noChangeArrowheads="1"/>
          </p:cNvSpPr>
          <p:nvPr>
            <p:ph type="sldNum" sz="quarter" idx="5"/>
          </p:nvPr>
        </p:nvSpPr>
        <p:spPr bwMode="auto">
          <a:noFill/>
          <a:ln>
            <a:miter lim="800000"/>
            <a:headEnd/>
            <a:tailEnd/>
          </a:ln>
        </p:spPr>
        <p:txBody>
          <a:bodyPr/>
          <a:lstStyle/>
          <a:p>
            <a:fld id="{20CB6724-459F-354E-9568-B35463C2E93F}" type="slidenum">
              <a:rPr lang="en-US"/>
              <a:pPr/>
              <a:t>1</a:t>
            </a:fld>
            <a:endParaRPr lang="en-US"/>
          </a:p>
        </p:txBody>
      </p:sp>
      <p:sp>
        <p:nvSpPr>
          <p:cNvPr id="7171"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7172" name="Rectangle 3"/>
          <p:cNvSpPr>
            <a:spLocks noGrp="1" noChangeArrowheads="1"/>
          </p:cNvSpPr>
          <p:nvPr>
            <p:ph type="body" idx="1"/>
          </p:nvPr>
        </p:nvSpPr>
        <p:spPr bwMode="auto">
          <a:noFill/>
        </p:spPr>
        <p:txBody>
          <a:bodyPr/>
          <a:lstStyle/>
          <a:p>
            <a:pPr eaLnBrk="1" hangingPunct="1">
              <a:spcBef>
                <a:spcPct val="0"/>
              </a:spcBef>
            </a:pPr>
            <a:r>
              <a:rPr lang="en-US" dirty="0">
                <a:ea typeface="ＭＳ Ｐゴシック" charset="-128"/>
                <a:cs typeface="ＭＳ Ｐゴシック" charset="-128"/>
              </a:rPr>
              <a:t>Most of what I am talking about is covered in the guidelines for use, found</a:t>
            </a:r>
            <a:r>
              <a:rPr lang="en-US" baseline="0" dirty="0">
                <a:ea typeface="ＭＳ Ｐゴシック" charset="-128"/>
                <a:cs typeface="ＭＳ Ｐゴシック" charset="-128"/>
              </a:rPr>
              <a:t> at the front of the RDA.</a:t>
            </a:r>
            <a:endParaRPr lang="en-US" dirty="0">
              <a:ea typeface="ＭＳ Ｐゴシック" charset="-128"/>
              <a:cs typeface="ＭＳ Ｐゴシック"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11</a:t>
            </a:fld>
            <a:endParaRPr lang="en-AU"/>
          </a:p>
        </p:txBody>
      </p:sp>
    </p:spTree>
    <p:extLst>
      <p:ext uri="{BB962C8B-B14F-4D97-AF65-F5344CB8AC3E}">
        <p14:creationId xmlns:p14="http://schemas.microsoft.com/office/powerpoint/2010/main" val="1955030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12</a:t>
            </a:fld>
            <a:endParaRPr lang="en-AU"/>
          </a:p>
        </p:txBody>
      </p:sp>
    </p:spTree>
    <p:extLst>
      <p:ext uri="{BB962C8B-B14F-4D97-AF65-F5344CB8AC3E}">
        <p14:creationId xmlns:p14="http://schemas.microsoft.com/office/powerpoint/2010/main" val="13941537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13</a:t>
            </a:fld>
            <a:endParaRPr lang="en-AU"/>
          </a:p>
        </p:txBody>
      </p:sp>
    </p:spTree>
    <p:extLst>
      <p:ext uri="{BB962C8B-B14F-4D97-AF65-F5344CB8AC3E}">
        <p14:creationId xmlns:p14="http://schemas.microsoft.com/office/powerpoint/2010/main" val="1405544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14</a:t>
            </a:fld>
            <a:endParaRPr lang="en-AU"/>
          </a:p>
        </p:txBody>
      </p:sp>
    </p:spTree>
    <p:extLst>
      <p:ext uri="{BB962C8B-B14F-4D97-AF65-F5344CB8AC3E}">
        <p14:creationId xmlns:p14="http://schemas.microsoft.com/office/powerpoint/2010/main" val="30513273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15</a:t>
            </a:fld>
            <a:endParaRPr lang="en-AU"/>
          </a:p>
        </p:txBody>
      </p:sp>
    </p:spTree>
    <p:extLst>
      <p:ext uri="{BB962C8B-B14F-4D97-AF65-F5344CB8AC3E}">
        <p14:creationId xmlns:p14="http://schemas.microsoft.com/office/powerpoint/2010/main" val="29418246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16</a:t>
            </a:fld>
            <a:endParaRPr lang="en-AU"/>
          </a:p>
        </p:txBody>
      </p:sp>
    </p:spTree>
    <p:extLst>
      <p:ext uri="{BB962C8B-B14F-4D97-AF65-F5344CB8AC3E}">
        <p14:creationId xmlns:p14="http://schemas.microsoft.com/office/powerpoint/2010/main" val="31455638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17</a:t>
            </a:fld>
            <a:endParaRPr lang="en-AU"/>
          </a:p>
        </p:txBody>
      </p:sp>
    </p:spTree>
    <p:extLst>
      <p:ext uri="{BB962C8B-B14F-4D97-AF65-F5344CB8AC3E}">
        <p14:creationId xmlns:p14="http://schemas.microsoft.com/office/powerpoint/2010/main" val="8924012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18</a:t>
            </a:fld>
            <a:endParaRPr lang="en-AU"/>
          </a:p>
        </p:txBody>
      </p:sp>
    </p:spTree>
    <p:extLst>
      <p:ext uri="{BB962C8B-B14F-4D97-AF65-F5344CB8AC3E}">
        <p14:creationId xmlns:p14="http://schemas.microsoft.com/office/powerpoint/2010/main" val="6417863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what about records of semi-autonomous bodies or subsidiary</a:t>
            </a:r>
            <a:r>
              <a:rPr lang="en-AU" baseline="0" dirty="0"/>
              <a:t> companies</a:t>
            </a:r>
            <a:r>
              <a:rPr lang="en-AU" dirty="0"/>
              <a:t>?</a:t>
            </a:r>
          </a:p>
          <a:p>
            <a:endParaRPr lang="en-AU" dirty="0"/>
          </a:p>
          <a:p>
            <a:r>
              <a:rPr lang="en-AU" dirty="0"/>
              <a:t>Records of University business operations (or semi-autonomous bodies – these are listed in the Annual Report &amp; include the Melbourne Theatre Company, </a:t>
            </a:r>
            <a:r>
              <a:rPr lang="en-AU" dirty="0" err="1"/>
              <a:t>Asialink</a:t>
            </a:r>
            <a:r>
              <a:rPr lang="en-AU" dirty="0"/>
              <a:t>,</a:t>
            </a:r>
            <a:r>
              <a:rPr lang="en-AU" baseline="0" dirty="0"/>
              <a:t> Melbourne University Sport</a:t>
            </a:r>
            <a:r>
              <a:rPr lang="en-AU" dirty="0"/>
              <a:t> </a:t>
            </a:r>
            <a:r>
              <a:rPr lang="en-AU" dirty="0" err="1"/>
              <a:t>etc</a:t>
            </a:r>
            <a:r>
              <a:rPr lang="en-AU" dirty="0"/>
              <a:t>) are University records.</a:t>
            </a:r>
          </a:p>
          <a:p>
            <a:endParaRPr lang="en-AU" dirty="0"/>
          </a:p>
          <a:p>
            <a:r>
              <a:rPr lang="en-AU" dirty="0"/>
              <a:t>Records of University subsidiaries, i.e. University controlled entities (listed in</a:t>
            </a:r>
            <a:r>
              <a:rPr lang="en-AU" baseline="0" dirty="0"/>
              <a:t> the Annual Report &amp; </a:t>
            </a:r>
            <a:r>
              <a:rPr lang="en-AU" dirty="0"/>
              <a:t>include Melbourne University Publishing, Melbourne University Student Union </a:t>
            </a:r>
            <a:r>
              <a:rPr lang="en-AU" dirty="0" err="1"/>
              <a:t>etc</a:t>
            </a:r>
            <a:r>
              <a:rPr lang="en-AU" dirty="0"/>
              <a:t>), are not University records &amp; the RDA does not apply.  Subsidiaries are responsible for managing their own records in accordance with any relevant legislation.   </a:t>
            </a:r>
          </a:p>
          <a:p>
            <a:endParaRPr lang="en-AU" dirty="0"/>
          </a:p>
          <a:p>
            <a:r>
              <a:rPr lang="en-AU" dirty="0"/>
              <a:t>However, all records created by or provided by the University in connection with its dealings with semi-autonomous</a:t>
            </a:r>
            <a:r>
              <a:rPr lang="en-AU" baseline="0" dirty="0"/>
              <a:t> bodies</a:t>
            </a:r>
            <a:r>
              <a:rPr lang="en-AU" dirty="0"/>
              <a:t> and subsidiaries are University records. </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19</a:t>
            </a:fld>
            <a:endParaRPr lang="en-AU"/>
          </a:p>
        </p:txBody>
      </p:sp>
    </p:spTree>
    <p:extLst>
      <p:ext uri="{BB962C8B-B14F-4D97-AF65-F5344CB8AC3E}">
        <p14:creationId xmlns:p14="http://schemas.microsoft.com/office/powerpoint/2010/main" val="31592191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what about records of semi-autonomous bodies or subsidiary</a:t>
            </a:r>
            <a:r>
              <a:rPr lang="en-AU" baseline="0" dirty="0"/>
              <a:t> companies</a:t>
            </a:r>
            <a:r>
              <a:rPr lang="en-AU" dirty="0"/>
              <a:t>?</a:t>
            </a:r>
          </a:p>
          <a:p>
            <a:endParaRPr lang="en-AU" dirty="0"/>
          </a:p>
          <a:p>
            <a:r>
              <a:rPr lang="en-AU" dirty="0"/>
              <a:t>Records of University business operations (or semi-autonomous bodies – these are listed in the Annual Report &amp; include the Melbourne Theatre Company, </a:t>
            </a:r>
            <a:r>
              <a:rPr lang="en-AU" dirty="0" err="1"/>
              <a:t>Asialink</a:t>
            </a:r>
            <a:r>
              <a:rPr lang="en-AU" dirty="0"/>
              <a:t>,</a:t>
            </a:r>
            <a:r>
              <a:rPr lang="en-AU" baseline="0" dirty="0"/>
              <a:t> Melbourne University Sport</a:t>
            </a:r>
            <a:r>
              <a:rPr lang="en-AU" dirty="0"/>
              <a:t> </a:t>
            </a:r>
            <a:r>
              <a:rPr lang="en-AU" dirty="0" err="1"/>
              <a:t>etc</a:t>
            </a:r>
            <a:r>
              <a:rPr lang="en-AU" dirty="0"/>
              <a:t>) are University records.</a:t>
            </a:r>
          </a:p>
          <a:p>
            <a:endParaRPr lang="en-AU" dirty="0"/>
          </a:p>
          <a:p>
            <a:r>
              <a:rPr lang="en-AU" dirty="0"/>
              <a:t>Records of University subsidiaries, i.e. University controlled entities (listed in</a:t>
            </a:r>
            <a:r>
              <a:rPr lang="en-AU" baseline="0" dirty="0"/>
              <a:t> the Annual Report &amp; </a:t>
            </a:r>
            <a:r>
              <a:rPr lang="en-AU" dirty="0"/>
              <a:t>include Melbourne University Publishing, Melbourne University Student Union </a:t>
            </a:r>
            <a:r>
              <a:rPr lang="en-AU" dirty="0" err="1"/>
              <a:t>etc</a:t>
            </a:r>
            <a:r>
              <a:rPr lang="en-AU" dirty="0"/>
              <a:t>), are not University records &amp; the RDA does not apply.  Subsidiaries are responsible for managing their own records in accordance with any relevant legislation.   </a:t>
            </a:r>
          </a:p>
          <a:p>
            <a:endParaRPr lang="en-AU" dirty="0"/>
          </a:p>
          <a:p>
            <a:r>
              <a:rPr lang="en-AU" dirty="0"/>
              <a:t>However, all records created by or provided by the University in connection with its dealings with semi-autonomous</a:t>
            </a:r>
            <a:r>
              <a:rPr lang="en-AU" baseline="0" dirty="0"/>
              <a:t> bodies</a:t>
            </a:r>
            <a:r>
              <a:rPr lang="en-AU" dirty="0"/>
              <a:t> and subsidiaries are University records. </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20</a:t>
            </a:fld>
            <a:endParaRPr lang="en-AU"/>
          </a:p>
        </p:txBody>
      </p:sp>
    </p:spTree>
    <p:extLst>
      <p:ext uri="{BB962C8B-B14F-4D97-AF65-F5344CB8AC3E}">
        <p14:creationId xmlns:p14="http://schemas.microsoft.com/office/powerpoint/2010/main" val="1534640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purpose of the RDA is to provide a legal mechanism for the retention &amp; disposal of university records in accordance with legislative instruments and regulations issued under the </a:t>
            </a:r>
            <a:r>
              <a:rPr lang="en-AU" i="1" dirty="0"/>
              <a:t>Public Records Act </a:t>
            </a:r>
            <a:r>
              <a:rPr lang="en-AU" dirty="0"/>
              <a:t>1973. </a:t>
            </a:r>
          </a:p>
          <a:p>
            <a:r>
              <a:rPr lang="en-AU" dirty="0"/>
              <a:t>The Authority also -</a:t>
            </a:r>
          </a:p>
          <a:p>
            <a:r>
              <a:rPr lang="en-AU" dirty="0"/>
              <a:t>identifies records which are required to be preserved permanently as part of the University’s archival heritage; </a:t>
            </a:r>
          </a:p>
          <a:p>
            <a:r>
              <a:rPr lang="en-AU" dirty="0"/>
              <a:t>prevents the premature destruction of records which need to be retained for a specified period to satisfy legal, financial and other requirements of public administration; </a:t>
            </a:r>
          </a:p>
          <a:p>
            <a:r>
              <a:rPr lang="en-AU" dirty="0"/>
              <a:t>specifies the minimum, and in some cases maximum, periods for which records are required to be retained; </a:t>
            </a:r>
          </a:p>
          <a:p>
            <a:r>
              <a:rPr lang="en-AU" dirty="0"/>
              <a:t>authorises the destruction of those records not required permanently; and </a:t>
            </a:r>
          </a:p>
          <a:p>
            <a:r>
              <a:rPr lang="en-AU" dirty="0"/>
              <a:t>mandates the prompt destruction of records as required under the </a:t>
            </a:r>
            <a:r>
              <a:rPr lang="en-AU" i="1" dirty="0"/>
              <a:t>Information Privacy Act 2000 </a:t>
            </a:r>
            <a:r>
              <a:rPr lang="en-AU" dirty="0"/>
              <a:t>and other instruments </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2</a:t>
            </a:fld>
            <a:endParaRPr lang="en-AU"/>
          </a:p>
        </p:txBody>
      </p:sp>
    </p:spTree>
    <p:extLst>
      <p:ext uri="{BB962C8B-B14F-4D97-AF65-F5344CB8AC3E}">
        <p14:creationId xmlns:p14="http://schemas.microsoft.com/office/powerpoint/2010/main" val="38372351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what about records of semi-autonomous bodies or subsidiary</a:t>
            </a:r>
            <a:r>
              <a:rPr lang="en-AU" baseline="0" dirty="0"/>
              <a:t> companies</a:t>
            </a:r>
            <a:r>
              <a:rPr lang="en-AU" dirty="0"/>
              <a:t>?</a:t>
            </a:r>
          </a:p>
          <a:p>
            <a:endParaRPr lang="en-AU" dirty="0"/>
          </a:p>
          <a:p>
            <a:r>
              <a:rPr lang="en-AU" dirty="0"/>
              <a:t>Records of University business operations (or semi-autonomous bodies – these are listed in the Annual Report &amp; include the Melbourne Theatre Company, </a:t>
            </a:r>
            <a:r>
              <a:rPr lang="en-AU" dirty="0" err="1"/>
              <a:t>Asialink</a:t>
            </a:r>
            <a:r>
              <a:rPr lang="en-AU" dirty="0"/>
              <a:t>,</a:t>
            </a:r>
            <a:r>
              <a:rPr lang="en-AU" baseline="0" dirty="0"/>
              <a:t> Melbourne University Sport</a:t>
            </a:r>
            <a:r>
              <a:rPr lang="en-AU" dirty="0"/>
              <a:t> </a:t>
            </a:r>
            <a:r>
              <a:rPr lang="en-AU" dirty="0" err="1"/>
              <a:t>etc</a:t>
            </a:r>
            <a:r>
              <a:rPr lang="en-AU" dirty="0"/>
              <a:t>) are University records.</a:t>
            </a:r>
          </a:p>
          <a:p>
            <a:endParaRPr lang="en-AU" dirty="0"/>
          </a:p>
          <a:p>
            <a:r>
              <a:rPr lang="en-AU" dirty="0"/>
              <a:t>Records of University subsidiaries, i.e. University controlled entities (listed in</a:t>
            </a:r>
            <a:r>
              <a:rPr lang="en-AU" baseline="0" dirty="0"/>
              <a:t> the Annual Report &amp; </a:t>
            </a:r>
            <a:r>
              <a:rPr lang="en-AU" dirty="0"/>
              <a:t>include Melbourne University Publishing, Melbourne University Student Union </a:t>
            </a:r>
            <a:r>
              <a:rPr lang="en-AU" dirty="0" err="1"/>
              <a:t>etc</a:t>
            </a:r>
            <a:r>
              <a:rPr lang="en-AU" dirty="0"/>
              <a:t>), are not University records &amp; the RDA does not apply.  Subsidiaries are responsible for managing their own records in accordance with any relevant legislation.   </a:t>
            </a:r>
          </a:p>
          <a:p>
            <a:endParaRPr lang="en-AU" dirty="0"/>
          </a:p>
          <a:p>
            <a:r>
              <a:rPr lang="en-AU" dirty="0"/>
              <a:t>However, all records created by or provided by the University in connection with its dealings with semi-autonomous</a:t>
            </a:r>
            <a:r>
              <a:rPr lang="en-AU" baseline="0" dirty="0"/>
              <a:t> bodies</a:t>
            </a:r>
            <a:r>
              <a:rPr lang="en-AU" dirty="0"/>
              <a:t> and subsidiaries are University records. </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21</a:t>
            </a:fld>
            <a:endParaRPr lang="en-AU"/>
          </a:p>
        </p:txBody>
      </p:sp>
    </p:spTree>
    <p:extLst>
      <p:ext uri="{BB962C8B-B14F-4D97-AF65-F5344CB8AC3E}">
        <p14:creationId xmlns:p14="http://schemas.microsoft.com/office/powerpoint/2010/main" val="28529764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what about records of semi-autonomous bodies or subsidiary</a:t>
            </a:r>
            <a:r>
              <a:rPr lang="en-AU" baseline="0" dirty="0"/>
              <a:t> companies</a:t>
            </a:r>
            <a:r>
              <a:rPr lang="en-AU" dirty="0"/>
              <a:t>?</a:t>
            </a:r>
          </a:p>
          <a:p>
            <a:endParaRPr lang="en-AU" dirty="0"/>
          </a:p>
          <a:p>
            <a:r>
              <a:rPr lang="en-AU" dirty="0"/>
              <a:t>Records of University business operations (or semi-autonomous bodies – these are listed in the Annual Report &amp; include the Melbourne Theatre Company, </a:t>
            </a:r>
            <a:r>
              <a:rPr lang="en-AU" dirty="0" err="1"/>
              <a:t>Asialink</a:t>
            </a:r>
            <a:r>
              <a:rPr lang="en-AU" dirty="0"/>
              <a:t>,</a:t>
            </a:r>
            <a:r>
              <a:rPr lang="en-AU" baseline="0" dirty="0"/>
              <a:t> Melbourne University Sport</a:t>
            </a:r>
            <a:r>
              <a:rPr lang="en-AU" dirty="0"/>
              <a:t> </a:t>
            </a:r>
            <a:r>
              <a:rPr lang="en-AU" dirty="0" err="1"/>
              <a:t>etc</a:t>
            </a:r>
            <a:r>
              <a:rPr lang="en-AU" dirty="0"/>
              <a:t>) are University records.</a:t>
            </a:r>
          </a:p>
          <a:p>
            <a:endParaRPr lang="en-AU" dirty="0"/>
          </a:p>
          <a:p>
            <a:r>
              <a:rPr lang="en-AU" dirty="0"/>
              <a:t>Records of University subsidiaries, i.e. University controlled entities (listed in</a:t>
            </a:r>
            <a:r>
              <a:rPr lang="en-AU" baseline="0" dirty="0"/>
              <a:t> the Annual Report &amp; </a:t>
            </a:r>
            <a:r>
              <a:rPr lang="en-AU" dirty="0"/>
              <a:t>include Melbourne University Publishing, Melbourne University Student Union </a:t>
            </a:r>
            <a:r>
              <a:rPr lang="en-AU" dirty="0" err="1"/>
              <a:t>etc</a:t>
            </a:r>
            <a:r>
              <a:rPr lang="en-AU" dirty="0"/>
              <a:t>), are not University records &amp; the RDA does not apply.  Subsidiaries are responsible for managing their own records in accordance with any relevant legislation.   </a:t>
            </a:r>
          </a:p>
          <a:p>
            <a:endParaRPr lang="en-AU" dirty="0"/>
          </a:p>
          <a:p>
            <a:r>
              <a:rPr lang="en-AU" dirty="0"/>
              <a:t>However, all records created by or provided by the University in connection with its dealings with semi-autonomous</a:t>
            </a:r>
            <a:r>
              <a:rPr lang="en-AU" baseline="0" dirty="0"/>
              <a:t> bodies</a:t>
            </a:r>
            <a:r>
              <a:rPr lang="en-AU" dirty="0"/>
              <a:t> and subsidiaries are University records. </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22</a:t>
            </a:fld>
            <a:endParaRPr lang="en-AU"/>
          </a:p>
        </p:txBody>
      </p:sp>
    </p:spTree>
    <p:extLst>
      <p:ext uri="{BB962C8B-B14F-4D97-AF65-F5344CB8AC3E}">
        <p14:creationId xmlns:p14="http://schemas.microsoft.com/office/powerpoint/2010/main" val="7602056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AU" dirty="0"/>
              <a:t>Are there any records which can be destroyed without using the RDA?</a:t>
            </a:r>
          </a:p>
          <a:p>
            <a:endParaRPr lang="en-AU" dirty="0"/>
          </a:p>
          <a:p>
            <a:r>
              <a:rPr lang="en-AU" dirty="0"/>
              <a:t>Certain types of university records and information can be destroyed at any time without reference to this authority under what we call normal administrative practice or NAP. NAP covers the destruction of ephemeral material of a facilitative nature created, acquired or collected by university officers during the course of their duties. </a:t>
            </a:r>
          </a:p>
          <a:p>
            <a:endParaRPr lang="en-AU" dirty="0"/>
          </a:p>
          <a:p>
            <a:r>
              <a:rPr lang="en-AU" dirty="0"/>
              <a:t>The following material may be destroyed under NAP: </a:t>
            </a:r>
          </a:p>
          <a:p>
            <a:r>
              <a:rPr lang="en-AU" dirty="0"/>
              <a:t>working papers consisting of rough notes and calculations used solely to assist in the preparation of other records such as correspondence, reports and statistical tabulations; </a:t>
            </a:r>
          </a:p>
          <a:p>
            <a:r>
              <a:rPr lang="en-AU" dirty="0"/>
              <a:t>drafts not intended for retention as part of the office’s records, the content of which has been reproduced and incorporated in the university office's record keeping system; </a:t>
            </a:r>
          </a:p>
          <a:p>
            <a:r>
              <a:rPr lang="en-AU" dirty="0"/>
              <a:t>extra copies of documents and published material preserved solely for reference (e.g. copies of minutes and agendas); </a:t>
            </a:r>
          </a:p>
          <a:p>
            <a:r>
              <a:rPr lang="en-AU" dirty="0"/>
              <a:t>publications, superseded manuals, catalogues and trade journals held for informational purposes only;  </a:t>
            </a:r>
          </a:p>
          <a:p>
            <a:r>
              <a:rPr lang="en-AU" dirty="0"/>
              <a:t>unsolicited advertising material; and</a:t>
            </a:r>
          </a:p>
          <a:p>
            <a:r>
              <a:rPr lang="en-AU" dirty="0"/>
              <a:t>copies. </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23</a:t>
            </a:fld>
            <a:endParaRPr lang="en-AU"/>
          </a:p>
        </p:txBody>
      </p:sp>
    </p:spTree>
    <p:extLst>
      <p:ext uri="{BB962C8B-B14F-4D97-AF65-F5344CB8AC3E}">
        <p14:creationId xmlns:p14="http://schemas.microsoft.com/office/powerpoint/2010/main" val="15688893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fld id="{102DF18C-6A63-B24E-AF5F-A519C8524551}" type="slidenum">
              <a:rPr lang="en-AU" smtClean="0"/>
              <a:pPr/>
              <a:t>24</a:t>
            </a:fld>
            <a:endParaRPr lang="en-AU"/>
          </a:p>
        </p:txBody>
      </p:sp>
    </p:spTree>
    <p:extLst>
      <p:ext uri="{BB962C8B-B14F-4D97-AF65-F5344CB8AC3E}">
        <p14:creationId xmlns:p14="http://schemas.microsoft.com/office/powerpoint/2010/main" val="19292729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purpose of the RDA is to provide a legal mechanism for the retention &amp; disposal of university records in accordance with legislative instruments and regulations issued under the </a:t>
            </a:r>
            <a:r>
              <a:rPr lang="en-AU" i="1" dirty="0"/>
              <a:t>Public Records Act </a:t>
            </a:r>
            <a:r>
              <a:rPr lang="en-AU" dirty="0"/>
              <a:t>1973. </a:t>
            </a:r>
          </a:p>
          <a:p>
            <a:r>
              <a:rPr lang="en-AU" dirty="0"/>
              <a:t>The Authority also -</a:t>
            </a:r>
          </a:p>
          <a:p>
            <a:r>
              <a:rPr lang="en-AU" dirty="0"/>
              <a:t>identifies records which are required to be preserved permanently as part of the University’s archival heritage; </a:t>
            </a:r>
          </a:p>
          <a:p>
            <a:r>
              <a:rPr lang="en-AU" dirty="0"/>
              <a:t>prevents the premature destruction of records which need to be retained for a specified period to satisfy legal, financial and other requirements of public administration; </a:t>
            </a:r>
          </a:p>
          <a:p>
            <a:r>
              <a:rPr lang="en-AU" dirty="0"/>
              <a:t>specifies the minimum, and in some cases maximum, periods for which records are required to be retained; </a:t>
            </a:r>
          </a:p>
          <a:p>
            <a:r>
              <a:rPr lang="en-AU" dirty="0"/>
              <a:t>authorises the destruction of those records not required permanently; and </a:t>
            </a:r>
          </a:p>
          <a:p>
            <a:r>
              <a:rPr lang="en-AU" dirty="0"/>
              <a:t>mandates the prompt destruction of records as required under the </a:t>
            </a:r>
            <a:r>
              <a:rPr lang="en-AU" i="1" dirty="0"/>
              <a:t>Information Privacy Act 2000 </a:t>
            </a:r>
            <a:r>
              <a:rPr lang="en-AU" dirty="0"/>
              <a:t>and other instruments </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3</a:t>
            </a:fld>
            <a:endParaRPr lang="en-AU"/>
          </a:p>
        </p:txBody>
      </p:sp>
    </p:spTree>
    <p:extLst>
      <p:ext uri="{BB962C8B-B14F-4D97-AF65-F5344CB8AC3E}">
        <p14:creationId xmlns:p14="http://schemas.microsoft.com/office/powerpoint/2010/main" val="42800420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lvl="1" eaLnBrk="1" hangingPunct="1">
              <a:lnSpc>
                <a:spcPct val="80000"/>
              </a:lnSpc>
              <a:spcBef>
                <a:spcPct val="20000"/>
              </a:spcBef>
            </a:pPr>
            <a:r>
              <a:rPr lang="en-AU" sz="2000" dirty="0"/>
              <a:t>The University of Melbourne Records Retention and Disposal Authority (RDA) is </a:t>
            </a:r>
          </a:p>
          <a:p>
            <a:pPr lvl="1" eaLnBrk="1" hangingPunct="1">
              <a:lnSpc>
                <a:spcPct val="80000"/>
              </a:lnSpc>
              <a:spcBef>
                <a:spcPct val="20000"/>
              </a:spcBef>
            </a:pPr>
            <a:endParaRPr lang="en-AU" sz="2000" i="1" dirty="0"/>
          </a:p>
          <a:p>
            <a:pPr lvl="1" eaLnBrk="1" hangingPunct="1">
              <a:lnSpc>
                <a:spcPct val="80000"/>
              </a:lnSpc>
              <a:spcBef>
                <a:spcPct val="20000"/>
              </a:spcBef>
            </a:pPr>
            <a:r>
              <a:rPr lang="en-AU" sz="2000" i="1" dirty="0"/>
              <a:t>“…the University document that sets out requirements for retention and disposal of all types of records, in line with legislative requirements and University business needs…”</a:t>
            </a:r>
            <a:r>
              <a:rPr lang="en-AU" sz="2000" dirty="0"/>
              <a:t> </a:t>
            </a:r>
          </a:p>
          <a:p>
            <a:pPr lvl="1" eaLnBrk="1" hangingPunct="1">
              <a:lnSpc>
                <a:spcPct val="80000"/>
              </a:lnSpc>
              <a:spcBef>
                <a:spcPct val="20000"/>
              </a:spcBef>
            </a:pPr>
            <a:r>
              <a:rPr lang="en-AU" sz="2000" dirty="0"/>
              <a:t>(Records Management Policy MPF1106)</a:t>
            </a:r>
          </a:p>
          <a:p>
            <a:pPr marL="742950" lvl="1" indent="-285750" eaLnBrk="1" hangingPunct="1">
              <a:lnSpc>
                <a:spcPct val="80000"/>
              </a:lnSpc>
              <a:spcBef>
                <a:spcPct val="20000"/>
              </a:spcBef>
              <a:buFontTx/>
              <a:buChar char="–"/>
            </a:pPr>
            <a:endParaRPr lang="en-AU" sz="2000" dirty="0"/>
          </a:p>
          <a:p>
            <a:pPr marL="800100" lvl="1" indent="-342900" eaLnBrk="1" hangingPunct="1">
              <a:lnSpc>
                <a:spcPct val="80000"/>
              </a:lnSpc>
              <a:spcBef>
                <a:spcPct val="20000"/>
              </a:spcBef>
              <a:buFont typeface="Arial" pitchFamily="34" charset="0"/>
              <a:buChar char="•"/>
            </a:pPr>
            <a:r>
              <a:rPr lang="en-AU" sz="2000" dirty="0"/>
              <a:t>Records Services is responsible for developing the RDA </a:t>
            </a:r>
          </a:p>
          <a:p>
            <a:pPr marL="800100" lvl="1" indent="-342900" eaLnBrk="1" hangingPunct="1">
              <a:lnSpc>
                <a:spcPct val="80000"/>
              </a:lnSpc>
              <a:spcBef>
                <a:spcPct val="20000"/>
              </a:spcBef>
              <a:buFont typeface="Arial" pitchFamily="34" charset="0"/>
              <a:buChar char="•"/>
            </a:pPr>
            <a:r>
              <a:rPr lang="en-AU" sz="2000" dirty="0"/>
              <a:t>The University Archivist, Legal Services and the Director, Internal Audit are also consulted</a:t>
            </a:r>
          </a:p>
          <a:p>
            <a:pPr marL="800100" lvl="1" indent="-342900" eaLnBrk="1" hangingPunct="1">
              <a:lnSpc>
                <a:spcPct val="80000"/>
              </a:lnSpc>
              <a:spcBef>
                <a:spcPct val="20000"/>
              </a:spcBef>
              <a:buFont typeface="Arial" pitchFamily="34" charset="0"/>
              <a:buChar char="•"/>
            </a:pPr>
            <a:r>
              <a:rPr lang="en-AU" sz="2000" dirty="0"/>
              <a:t>The final document is approved by the University Secretary</a:t>
            </a:r>
          </a:p>
          <a:p>
            <a:pPr lvl="1" eaLnBrk="1" hangingPunct="1">
              <a:lnSpc>
                <a:spcPct val="80000"/>
              </a:lnSpc>
              <a:spcBef>
                <a:spcPct val="20000"/>
              </a:spcBef>
            </a:pPr>
            <a:r>
              <a:rPr lang="en-AU" sz="2000" dirty="0"/>
              <a:t>(Records Management Policy MPF 1106, Records Retention and Disposal Procedure MPF1109) </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4</a:t>
            </a:fld>
            <a:endParaRPr lang="en-AU"/>
          </a:p>
        </p:txBody>
      </p:sp>
    </p:spTree>
    <p:extLst>
      <p:ext uri="{BB962C8B-B14F-4D97-AF65-F5344CB8AC3E}">
        <p14:creationId xmlns:p14="http://schemas.microsoft.com/office/powerpoint/2010/main" val="3281141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lvl="1" eaLnBrk="1" hangingPunct="1">
              <a:lnSpc>
                <a:spcPct val="80000"/>
              </a:lnSpc>
              <a:spcBef>
                <a:spcPct val="20000"/>
              </a:spcBef>
            </a:pPr>
            <a:r>
              <a:rPr lang="en-AU" sz="2000" dirty="0"/>
              <a:t>The University of Melbourne Records Retention and Disposal Authority (RDA) is </a:t>
            </a:r>
          </a:p>
          <a:p>
            <a:pPr lvl="1" eaLnBrk="1" hangingPunct="1">
              <a:lnSpc>
                <a:spcPct val="80000"/>
              </a:lnSpc>
              <a:spcBef>
                <a:spcPct val="20000"/>
              </a:spcBef>
            </a:pPr>
            <a:endParaRPr lang="en-AU" sz="2000" i="1" dirty="0"/>
          </a:p>
          <a:p>
            <a:pPr lvl="1" eaLnBrk="1" hangingPunct="1">
              <a:lnSpc>
                <a:spcPct val="80000"/>
              </a:lnSpc>
              <a:spcBef>
                <a:spcPct val="20000"/>
              </a:spcBef>
            </a:pPr>
            <a:r>
              <a:rPr lang="en-AU" sz="2000" i="1" dirty="0"/>
              <a:t>“…the University document that sets out requirements for retention and disposal of all types of records, in line with legislative requirements and University business needs…”</a:t>
            </a:r>
            <a:r>
              <a:rPr lang="en-AU" sz="2000" dirty="0"/>
              <a:t> </a:t>
            </a:r>
          </a:p>
          <a:p>
            <a:pPr lvl="1" eaLnBrk="1" hangingPunct="1">
              <a:lnSpc>
                <a:spcPct val="80000"/>
              </a:lnSpc>
              <a:spcBef>
                <a:spcPct val="20000"/>
              </a:spcBef>
            </a:pPr>
            <a:r>
              <a:rPr lang="en-AU" sz="2000" dirty="0"/>
              <a:t>(Records Management Policy MPF1106)</a:t>
            </a:r>
          </a:p>
          <a:p>
            <a:pPr marL="742950" lvl="1" indent="-285750" eaLnBrk="1" hangingPunct="1">
              <a:lnSpc>
                <a:spcPct val="80000"/>
              </a:lnSpc>
              <a:spcBef>
                <a:spcPct val="20000"/>
              </a:spcBef>
              <a:buFontTx/>
              <a:buChar char="–"/>
            </a:pPr>
            <a:endParaRPr lang="en-AU" sz="2000" dirty="0"/>
          </a:p>
          <a:p>
            <a:pPr marL="800100" lvl="1" indent="-342900" eaLnBrk="1" hangingPunct="1">
              <a:lnSpc>
                <a:spcPct val="80000"/>
              </a:lnSpc>
              <a:spcBef>
                <a:spcPct val="20000"/>
              </a:spcBef>
              <a:buFont typeface="Arial" pitchFamily="34" charset="0"/>
              <a:buChar char="•"/>
            </a:pPr>
            <a:r>
              <a:rPr lang="en-AU" sz="2000" dirty="0"/>
              <a:t>Records Services is responsible for developing the RDA </a:t>
            </a:r>
          </a:p>
          <a:p>
            <a:pPr marL="800100" lvl="1" indent="-342900" eaLnBrk="1" hangingPunct="1">
              <a:lnSpc>
                <a:spcPct val="80000"/>
              </a:lnSpc>
              <a:spcBef>
                <a:spcPct val="20000"/>
              </a:spcBef>
              <a:buFont typeface="Arial" pitchFamily="34" charset="0"/>
              <a:buChar char="•"/>
            </a:pPr>
            <a:r>
              <a:rPr lang="en-AU" sz="2000" dirty="0"/>
              <a:t>The University Archivist, Legal Services and the Director, Internal Audit are also consulted</a:t>
            </a:r>
          </a:p>
          <a:p>
            <a:pPr marL="800100" lvl="1" indent="-342900" eaLnBrk="1" hangingPunct="1">
              <a:lnSpc>
                <a:spcPct val="80000"/>
              </a:lnSpc>
              <a:spcBef>
                <a:spcPct val="20000"/>
              </a:spcBef>
              <a:buFont typeface="Arial" pitchFamily="34" charset="0"/>
              <a:buChar char="•"/>
            </a:pPr>
            <a:r>
              <a:rPr lang="en-AU" sz="2000" dirty="0"/>
              <a:t>The final document is approved by the University Secretary</a:t>
            </a:r>
          </a:p>
          <a:p>
            <a:pPr lvl="1" eaLnBrk="1" hangingPunct="1">
              <a:lnSpc>
                <a:spcPct val="80000"/>
              </a:lnSpc>
              <a:spcBef>
                <a:spcPct val="20000"/>
              </a:spcBef>
            </a:pPr>
            <a:r>
              <a:rPr lang="en-AU" sz="2000" dirty="0"/>
              <a:t>(Records Management Policy MPF 1106, Records Retention and Disposal Procedure MPF1109) </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5</a:t>
            </a:fld>
            <a:endParaRPr lang="en-AU"/>
          </a:p>
        </p:txBody>
      </p:sp>
    </p:spTree>
    <p:extLst>
      <p:ext uri="{BB962C8B-B14F-4D97-AF65-F5344CB8AC3E}">
        <p14:creationId xmlns:p14="http://schemas.microsoft.com/office/powerpoint/2010/main" val="2092595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7</a:t>
            </a:fld>
            <a:endParaRPr lang="en-AU"/>
          </a:p>
        </p:txBody>
      </p:sp>
    </p:spTree>
    <p:extLst>
      <p:ext uri="{BB962C8B-B14F-4D97-AF65-F5344CB8AC3E}">
        <p14:creationId xmlns:p14="http://schemas.microsoft.com/office/powerpoint/2010/main" val="1702201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8</a:t>
            </a:fld>
            <a:endParaRPr lang="en-AU"/>
          </a:p>
        </p:txBody>
      </p:sp>
    </p:spTree>
    <p:extLst>
      <p:ext uri="{BB962C8B-B14F-4D97-AF65-F5344CB8AC3E}">
        <p14:creationId xmlns:p14="http://schemas.microsoft.com/office/powerpoint/2010/main" val="34668441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9</a:t>
            </a:fld>
            <a:endParaRPr lang="en-AU"/>
          </a:p>
        </p:txBody>
      </p:sp>
    </p:spTree>
    <p:extLst>
      <p:ext uri="{BB962C8B-B14F-4D97-AF65-F5344CB8AC3E}">
        <p14:creationId xmlns:p14="http://schemas.microsoft.com/office/powerpoint/2010/main" val="37668772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What records does the RDA apply to?</a:t>
            </a:r>
          </a:p>
          <a:p>
            <a:pPr marL="0" indent="0">
              <a:buNone/>
            </a:pPr>
            <a:endParaRPr lang="en-AU" dirty="0"/>
          </a:p>
          <a:p>
            <a:pPr marL="0" indent="0">
              <a:buNone/>
            </a:pPr>
            <a:r>
              <a:rPr lang="en-AU" dirty="0"/>
              <a:t>The RDA applies to University records only. A University record is defined as </a:t>
            </a:r>
            <a:r>
              <a:rPr lang="en-AU" sz="1200" dirty="0">
                <a:latin typeface="Arial" pitchFamily="34" charset="0"/>
                <a:cs typeface="Arial" pitchFamily="34" charset="0"/>
              </a:rPr>
              <a:t>“…any record comprised of recorded information, in any format, created or received by staff of the University in the course of conducting their University duties…”</a:t>
            </a:r>
          </a:p>
          <a:p>
            <a:pPr marL="0" indent="0">
              <a:buNone/>
            </a:pPr>
            <a:r>
              <a:rPr lang="en-AU" sz="1200" dirty="0">
                <a:latin typeface="Arial" pitchFamily="34" charset="0"/>
                <a:cs typeface="Arial" pitchFamily="34" charset="0"/>
              </a:rPr>
              <a:t>(Records Management Policy MPF1106)</a:t>
            </a:r>
          </a:p>
          <a:p>
            <a:endParaRPr lang="en-AU" dirty="0"/>
          </a:p>
        </p:txBody>
      </p:sp>
      <p:sp>
        <p:nvSpPr>
          <p:cNvPr id="4" name="Slide Number Placeholder 3"/>
          <p:cNvSpPr>
            <a:spLocks noGrp="1"/>
          </p:cNvSpPr>
          <p:nvPr>
            <p:ph type="sldNum" sz="quarter" idx="10"/>
          </p:nvPr>
        </p:nvSpPr>
        <p:spPr/>
        <p:txBody>
          <a:bodyPr/>
          <a:lstStyle/>
          <a:p>
            <a:fld id="{102DF18C-6A63-B24E-AF5F-A519C8524551}" type="slidenum">
              <a:rPr lang="en-AU" smtClean="0"/>
              <a:pPr/>
              <a:t>10</a:t>
            </a:fld>
            <a:endParaRPr lang="en-AU"/>
          </a:p>
        </p:txBody>
      </p:sp>
    </p:spTree>
    <p:extLst>
      <p:ext uri="{BB962C8B-B14F-4D97-AF65-F5344CB8AC3E}">
        <p14:creationId xmlns:p14="http://schemas.microsoft.com/office/powerpoint/2010/main" val="20735713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Line 2"/>
          <p:cNvSpPr>
            <a:spLocks noChangeShapeType="1"/>
          </p:cNvSpPr>
          <p:nvPr userDrawn="1"/>
        </p:nvSpPr>
        <p:spPr bwMode="auto">
          <a:xfrm>
            <a:off x="1812925" y="107950"/>
            <a:ext cx="0" cy="862013"/>
          </a:xfrm>
          <a:prstGeom prst="line">
            <a:avLst/>
          </a:prstGeom>
          <a:noFill/>
          <a:ln w="9525">
            <a:solidFill>
              <a:schemeClr val="bg1"/>
            </a:solidFill>
            <a:round/>
            <a:headEnd/>
            <a:tailEnd/>
          </a:ln>
        </p:spPr>
        <p:txBody>
          <a:bodyPr wrap="none" anchor="ctr"/>
          <a:lstStyle/>
          <a:p>
            <a:pPr>
              <a:defRPr/>
            </a:pPr>
            <a:endParaRPr lang="en-US">
              <a:latin typeface="Arial" pitchFamily="-107" charset="0"/>
            </a:endParaRPr>
          </a:p>
        </p:txBody>
      </p:sp>
      <p:sp>
        <p:nvSpPr>
          <p:cNvPr id="5" name="Line 5"/>
          <p:cNvSpPr>
            <a:spLocks noChangeShapeType="1"/>
          </p:cNvSpPr>
          <p:nvPr userDrawn="1"/>
        </p:nvSpPr>
        <p:spPr bwMode="auto">
          <a:xfrm>
            <a:off x="2743200" y="107950"/>
            <a:ext cx="1588" cy="519113"/>
          </a:xfrm>
          <a:prstGeom prst="line">
            <a:avLst/>
          </a:prstGeom>
          <a:noFill/>
          <a:ln w="9525">
            <a:solidFill>
              <a:schemeClr val="bg1"/>
            </a:solidFill>
            <a:round/>
            <a:headEnd/>
            <a:tailEnd/>
          </a:ln>
        </p:spPr>
        <p:txBody>
          <a:bodyPr wrap="none" anchor="ctr"/>
          <a:lstStyle/>
          <a:p>
            <a:pPr>
              <a:defRPr/>
            </a:pPr>
            <a:endParaRPr lang="en-US">
              <a:latin typeface="Arial" pitchFamily="-107" charset="0"/>
            </a:endParaRPr>
          </a:p>
        </p:txBody>
      </p:sp>
      <p:pic>
        <p:nvPicPr>
          <p:cNvPr id="6" name="Picture 9" descr="5011_PPT_BG_EndPage"/>
          <p:cNvPicPr>
            <a:picLocks noChangeAspect="1" noChangeArrowheads="1"/>
          </p:cNvPicPr>
          <p:nvPr userDrawn="1"/>
        </p:nvPicPr>
        <p:blipFill>
          <a:blip r:embed="rId2"/>
          <a:srcRect/>
          <a:stretch>
            <a:fillRect/>
          </a:stretch>
        </p:blipFill>
        <p:spPr bwMode="auto">
          <a:xfrm>
            <a:off x="-1588" y="0"/>
            <a:ext cx="9145588" cy="6859588"/>
          </a:xfrm>
          <a:prstGeom prst="rect">
            <a:avLst/>
          </a:prstGeom>
          <a:noFill/>
          <a:ln w="9525">
            <a:noFill/>
            <a:miter lim="800000"/>
            <a:headEnd/>
            <a:tailEnd/>
          </a:ln>
        </p:spPr>
      </p:pic>
      <p:sp>
        <p:nvSpPr>
          <p:cNvPr id="7" name="Line 10"/>
          <p:cNvSpPr>
            <a:spLocks noChangeShapeType="1"/>
          </p:cNvSpPr>
          <p:nvPr userDrawn="1"/>
        </p:nvSpPr>
        <p:spPr bwMode="auto">
          <a:xfrm>
            <a:off x="3144838" y="1785938"/>
            <a:ext cx="1587" cy="1312862"/>
          </a:xfrm>
          <a:prstGeom prst="line">
            <a:avLst/>
          </a:prstGeom>
          <a:noFill/>
          <a:ln w="9525">
            <a:solidFill>
              <a:schemeClr val="bg1"/>
            </a:solidFill>
            <a:round/>
            <a:headEnd/>
            <a:tailEnd/>
          </a:ln>
        </p:spPr>
        <p:txBody>
          <a:bodyPr wrap="none" anchor="ctr"/>
          <a:lstStyle/>
          <a:p>
            <a:pPr>
              <a:defRPr/>
            </a:pPr>
            <a:endParaRPr lang="en-US">
              <a:latin typeface="Arial" pitchFamily="-107" charset="0"/>
            </a:endParaRPr>
          </a:p>
        </p:txBody>
      </p:sp>
      <p:pic>
        <p:nvPicPr>
          <p:cNvPr id="8" name="Picture 13" descr="UOM-Rev3D_S_sm"/>
          <p:cNvPicPr>
            <a:picLocks noChangeAspect="1" noChangeArrowheads="1"/>
          </p:cNvPicPr>
          <p:nvPr userDrawn="1"/>
        </p:nvPicPr>
        <p:blipFill>
          <a:blip r:embed="rId3"/>
          <a:srcRect/>
          <a:stretch>
            <a:fillRect/>
          </a:stretch>
        </p:blipFill>
        <p:spPr bwMode="auto">
          <a:xfrm>
            <a:off x="1546225" y="1752600"/>
            <a:ext cx="1347788" cy="1366838"/>
          </a:xfrm>
          <a:prstGeom prst="rect">
            <a:avLst/>
          </a:prstGeom>
          <a:noFill/>
          <a:ln w="9525">
            <a:noFill/>
            <a:miter lim="800000"/>
            <a:headEnd/>
            <a:tailEnd/>
          </a:ln>
        </p:spPr>
      </p:pic>
      <p:sp>
        <p:nvSpPr>
          <p:cNvPr id="9232" name="Rectangle 16"/>
          <p:cNvSpPr>
            <a:spLocks noGrp="1" noChangeArrowheads="1"/>
          </p:cNvSpPr>
          <p:nvPr>
            <p:ph type="ctrTitle" sz="quarter"/>
          </p:nvPr>
        </p:nvSpPr>
        <p:spPr>
          <a:xfrm>
            <a:off x="3352800" y="1905000"/>
            <a:ext cx="5486400" cy="1143000"/>
          </a:xfrm>
        </p:spPr>
        <p:txBody>
          <a:bodyPr/>
          <a:lstStyle>
            <a:lvl1pPr>
              <a:defRPr/>
            </a:lvl1pPr>
          </a:lstStyle>
          <a:p>
            <a:r>
              <a:rPr lang="en-US"/>
              <a:t>Click to edit Master title style</a:t>
            </a:r>
          </a:p>
        </p:txBody>
      </p:sp>
      <p:sp>
        <p:nvSpPr>
          <p:cNvPr id="9233" name="Rectangle 17"/>
          <p:cNvSpPr>
            <a:spLocks noGrp="1" noChangeArrowheads="1"/>
          </p:cNvSpPr>
          <p:nvPr>
            <p:ph type="subTitle" sz="quarter" idx="1"/>
          </p:nvPr>
        </p:nvSpPr>
        <p:spPr>
          <a:xfrm>
            <a:off x="1371600" y="3886200"/>
            <a:ext cx="6400800" cy="609600"/>
          </a:xfrm>
        </p:spPr>
        <p:txBody>
          <a:bodyPr/>
          <a:lstStyle>
            <a:lvl1pPr marL="0" indent="0" algn="ctr">
              <a:buFontTx/>
              <a:buNone/>
              <a:defRPr>
                <a:solidFill>
                  <a:schemeClr val="bg1"/>
                </a:solidFill>
              </a:defRPr>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76200"/>
            <a:ext cx="2019300" cy="6019800"/>
          </a:xfrm>
        </p:spPr>
        <p:txBody>
          <a:bodyPr vert="eaVert"/>
          <a:lstStyle/>
          <a:p>
            <a:r>
              <a:rPr lang="en-AU"/>
              <a:t>Click to edit Master title style</a:t>
            </a:r>
            <a:endParaRPr lang="en-US"/>
          </a:p>
        </p:txBody>
      </p:sp>
      <p:sp>
        <p:nvSpPr>
          <p:cNvPr id="3" name="Vertical Text Placeholder 2"/>
          <p:cNvSpPr>
            <a:spLocks noGrp="1"/>
          </p:cNvSpPr>
          <p:nvPr>
            <p:ph type="body" orient="vert" idx="1"/>
          </p:nvPr>
        </p:nvSpPr>
        <p:spPr>
          <a:xfrm>
            <a:off x="685800" y="76200"/>
            <a:ext cx="5905500" cy="6019800"/>
          </a:xfrm>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idx="1"/>
          </p:nvPr>
        </p:nvSpPr>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AU"/>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AU"/>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sz="half" idx="1"/>
          </p:nvPr>
        </p:nvSpPr>
        <p:spPr>
          <a:xfrm>
            <a:off x="685800" y="1219200"/>
            <a:ext cx="38100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Content Placeholder 3"/>
          <p:cNvSpPr>
            <a:spLocks noGrp="1"/>
          </p:cNvSpPr>
          <p:nvPr>
            <p:ph sz="half" idx="2"/>
          </p:nvPr>
        </p:nvSpPr>
        <p:spPr>
          <a:xfrm>
            <a:off x="4648200" y="1219200"/>
            <a:ext cx="38100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AU"/>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AU"/>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AU"/>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Line 8"/>
          <p:cNvSpPr>
            <a:spLocks noChangeShapeType="1"/>
          </p:cNvSpPr>
          <p:nvPr userDrawn="1"/>
        </p:nvSpPr>
        <p:spPr bwMode="auto">
          <a:xfrm>
            <a:off x="1812925" y="107950"/>
            <a:ext cx="0" cy="862013"/>
          </a:xfrm>
          <a:prstGeom prst="line">
            <a:avLst/>
          </a:prstGeom>
          <a:noFill/>
          <a:ln w="9525">
            <a:solidFill>
              <a:schemeClr val="bg1"/>
            </a:solidFill>
            <a:round/>
            <a:headEnd/>
            <a:tailEnd/>
          </a:ln>
        </p:spPr>
        <p:txBody>
          <a:bodyPr wrap="none" anchor="ctr"/>
          <a:lstStyle/>
          <a:p>
            <a:pPr>
              <a:defRPr/>
            </a:pPr>
            <a:endParaRPr lang="en-US">
              <a:latin typeface="Arial" pitchFamily="-107" charset="0"/>
            </a:endParaRPr>
          </a:p>
        </p:txBody>
      </p:sp>
      <p:pic>
        <p:nvPicPr>
          <p:cNvPr id="1027" name="Picture 9" descr="UOM-Rev3D_S_sm"/>
          <p:cNvPicPr>
            <a:picLocks noChangeAspect="1" noChangeArrowheads="1"/>
          </p:cNvPicPr>
          <p:nvPr userDrawn="1"/>
        </p:nvPicPr>
        <p:blipFill>
          <a:blip r:embed="rId13"/>
          <a:srcRect/>
          <a:stretch>
            <a:fillRect/>
          </a:stretch>
        </p:blipFill>
        <p:spPr bwMode="auto">
          <a:xfrm>
            <a:off x="533400" y="119063"/>
            <a:ext cx="860425" cy="871537"/>
          </a:xfrm>
          <a:prstGeom prst="rect">
            <a:avLst/>
          </a:prstGeom>
          <a:noFill/>
          <a:ln w="9525">
            <a:noFill/>
            <a:miter lim="800000"/>
            <a:headEnd/>
            <a:tailEnd/>
          </a:ln>
        </p:spPr>
      </p:pic>
      <p:sp>
        <p:nvSpPr>
          <p:cNvPr id="1034" name="Rectangle 10"/>
          <p:cNvSpPr>
            <a:spLocks noChangeArrowheads="1"/>
          </p:cNvSpPr>
          <p:nvPr userDrawn="1"/>
        </p:nvSpPr>
        <p:spPr bwMode="auto">
          <a:xfrm>
            <a:off x="0" y="0"/>
            <a:ext cx="9144000" cy="838200"/>
          </a:xfrm>
          <a:prstGeom prst="rect">
            <a:avLst/>
          </a:prstGeom>
          <a:solidFill>
            <a:srgbClr val="003368"/>
          </a:solidFill>
          <a:ln w="9525">
            <a:noFill/>
            <a:miter lim="800000"/>
            <a:headEnd/>
            <a:tailEnd/>
          </a:ln>
          <a:effectLst/>
        </p:spPr>
        <p:txBody>
          <a:bodyPr wrap="none" anchor="ctr"/>
          <a:lstStyle/>
          <a:p>
            <a:pPr algn="ctr">
              <a:defRPr/>
            </a:pPr>
            <a:endParaRPr lang="en-AU"/>
          </a:p>
        </p:txBody>
      </p:sp>
      <p:sp>
        <p:nvSpPr>
          <p:cNvPr id="1035" name="Line 11"/>
          <p:cNvSpPr>
            <a:spLocks noChangeShapeType="1"/>
          </p:cNvSpPr>
          <p:nvPr userDrawn="1"/>
        </p:nvSpPr>
        <p:spPr bwMode="auto">
          <a:xfrm>
            <a:off x="2743200" y="107950"/>
            <a:ext cx="1588" cy="519113"/>
          </a:xfrm>
          <a:prstGeom prst="line">
            <a:avLst/>
          </a:prstGeom>
          <a:noFill/>
          <a:ln w="9525">
            <a:solidFill>
              <a:schemeClr val="bg1"/>
            </a:solidFill>
            <a:round/>
            <a:headEnd/>
            <a:tailEnd/>
          </a:ln>
        </p:spPr>
        <p:txBody>
          <a:bodyPr wrap="none" anchor="ctr"/>
          <a:lstStyle/>
          <a:p>
            <a:pPr>
              <a:defRPr/>
            </a:pPr>
            <a:endParaRPr lang="en-US">
              <a:latin typeface="Arial" pitchFamily="-107" charset="0"/>
            </a:endParaRPr>
          </a:p>
        </p:txBody>
      </p:sp>
      <p:pic>
        <p:nvPicPr>
          <p:cNvPr id="1030" name="Picture 13" descr="UOM-Rev3D_H_sm"/>
          <p:cNvPicPr>
            <a:picLocks noChangeAspect="1" noChangeArrowheads="1"/>
          </p:cNvPicPr>
          <p:nvPr userDrawn="1"/>
        </p:nvPicPr>
        <p:blipFill>
          <a:blip r:embed="rId14"/>
          <a:srcRect/>
          <a:stretch>
            <a:fillRect/>
          </a:stretch>
        </p:blipFill>
        <p:spPr bwMode="auto">
          <a:xfrm>
            <a:off x="152400" y="107950"/>
            <a:ext cx="2362200" cy="612775"/>
          </a:xfrm>
          <a:prstGeom prst="rect">
            <a:avLst/>
          </a:prstGeom>
          <a:noFill/>
          <a:ln w="9525">
            <a:noFill/>
            <a:miter lim="800000"/>
            <a:headEnd/>
            <a:tailEnd/>
          </a:ln>
        </p:spPr>
      </p:pic>
      <p:sp>
        <p:nvSpPr>
          <p:cNvPr id="1038" name="Line 14"/>
          <p:cNvSpPr>
            <a:spLocks noChangeShapeType="1"/>
          </p:cNvSpPr>
          <p:nvPr userDrawn="1"/>
        </p:nvSpPr>
        <p:spPr bwMode="auto">
          <a:xfrm>
            <a:off x="0" y="6400800"/>
            <a:ext cx="9144000" cy="0"/>
          </a:xfrm>
          <a:prstGeom prst="line">
            <a:avLst/>
          </a:prstGeom>
          <a:noFill/>
          <a:ln w="9525">
            <a:solidFill>
              <a:srgbClr val="003368"/>
            </a:solidFill>
            <a:round/>
            <a:headEnd/>
            <a:tailEnd/>
          </a:ln>
        </p:spPr>
        <p:txBody>
          <a:bodyPr wrap="none" anchor="ctr"/>
          <a:lstStyle/>
          <a:p>
            <a:pPr>
              <a:defRPr/>
            </a:pPr>
            <a:endParaRPr lang="en-US">
              <a:latin typeface="Arial" pitchFamily="-107" charset="0"/>
            </a:endParaRPr>
          </a:p>
        </p:txBody>
      </p:sp>
      <p:sp>
        <p:nvSpPr>
          <p:cNvPr id="1040" name="Rectangle 16"/>
          <p:cNvSpPr>
            <a:spLocks noChangeArrowheads="1"/>
          </p:cNvSpPr>
          <p:nvPr userDrawn="1"/>
        </p:nvSpPr>
        <p:spPr bwMode="auto">
          <a:xfrm>
            <a:off x="0" y="838200"/>
            <a:ext cx="9144000" cy="76200"/>
          </a:xfrm>
          <a:prstGeom prst="rect">
            <a:avLst/>
          </a:prstGeom>
          <a:solidFill>
            <a:srgbClr val="759FB8"/>
          </a:solidFill>
          <a:ln w="9525">
            <a:noFill/>
            <a:miter lim="800000"/>
            <a:headEnd/>
            <a:tailEnd/>
          </a:ln>
          <a:effectLst>
            <a:outerShdw algn="ctr" rotWithShape="0">
              <a:srgbClr val="808080">
                <a:alpha val="45000"/>
              </a:srgbClr>
            </a:outerShdw>
          </a:effectLst>
        </p:spPr>
        <p:txBody>
          <a:bodyPr wrap="none" anchor="ctr"/>
          <a:lstStyle/>
          <a:p>
            <a:pPr algn="ctr">
              <a:defRPr/>
            </a:pPr>
            <a:endParaRPr lang="en-AU"/>
          </a:p>
        </p:txBody>
      </p:sp>
      <p:sp>
        <p:nvSpPr>
          <p:cNvPr id="1033" name="Rectangle 18"/>
          <p:cNvSpPr>
            <a:spLocks noGrp="1" noChangeArrowheads="1"/>
          </p:cNvSpPr>
          <p:nvPr>
            <p:ph type="title"/>
          </p:nvPr>
        </p:nvSpPr>
        <p:spPr bwMode="auto">
          <a:xfrm>
            <a:off x="2971800" y="76200"/>
            <a:ext cx="5791200" cy="685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2" name="Rectangle 19"/>
          <p:cNvSpPr>
            <a:spLocks noGrp="1" noChangeArrowheads="1"/>
          </p:cNvSpPr>
          <p:nvPr>
            <p:ph type="body" idx="1"/>
          </p:nvPr>
        </p:nvSpPr>
        <p:spPr bwMode="auto">
          <a:xfrm>
            <a:off x="685800" y="1219200"/>
            <a:ext cx="77724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695"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rtl="0" eaLnBrk="0" fontAlgn="base" hangingPunct="0">
        <a:spcBef>
          <a:spcPct val="0"/>
        </a:spcBef>
        <a:spcAft>
          <a:spcPct val="0"/>
        </a:spcAft>
        <a:defRPr sz="2000" b="1">
          <a:solidFill>
            <a:schemeClr val="bg1"/>
          </a:solidFill>
          <a:latin typeface="+mj-lt"/>
          <a:ea typeface="+mj-ea"/>
          <a:cs typeface="+mj-cs"/>
        </a:defRPr>
      </a:lvl1pPr>
      <a:lvl2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2pPr>
      <a:lvl3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3pPr>
      <a:lvl4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4pPr>
      <a:lvl5pPr algn="l" rtl="0" eaLnBrk="0" fontAlgn="base" hangingPunct="0">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5pPr>
      <a:lvl6pPr marL="4572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6pPr>
      <a:lvl7pPr marL="9144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7pPr>
      <a:lvl8pPr marL="13716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8pPr>
      <a:lvl9pPr marL="1828800" algn="l" rtl="0" fontAlgn="base">
        <a:spcBef>
          <a:spcPct val="0"/>
        </a:spcBef>
        <a:spcAft>
          <a:spcPct val="0"/>
        </a:spcAft>
        <a:defRPr sz="2000" b="1">
          <a:solidFill>
            <a:schemeClr val="bg1"/>
          </a:solidFill>
          <a:latin typeface="Arial" pitchFamily="-107" charset="0"/>
          <a:ea typeface="ＭＳ Ｐゴシック" pitchFamily="-107" charset="-128"/>
          <a:cs typeface="ＭＳ Ｐゴシック" pitchFamily="-107" charset="-128"/>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comments" Target="../comments/commen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comments" Target="../comments/commen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comments" Target="../comments/comment6.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comments" Target="../comments/commen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comments" Target="../comments/comment8.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9.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comments" Target="../comments/commen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comments" Target="../comments/commen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comments" Target="../comments/commen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t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8"/>
          <p:cNvSpPr>
            <a:spLocks noChangeArrowheads="1"/>
          </p:cNvSpPr>
          <p:nvPr/>
        </p:nvSpPr>
        <p:spPr bwMode="auto">
          <a:xfrm>
            <a:off x="6423025" y="-369888"/>
            <a:ext cx="184150" cy="457201"/>
          </a:xfrm>
          <a:prstGeom prst="rect">
            <a:avLst/>
          </a:prstGeom>
          <a:noFill/>
          <a:ln w="9525">
            <a:noFill/>
            <a:miter lim="800000"/>
            <a:headEnd/>
            <a:tailEnd/>
          </a:ln>
        </p:spPr>
        <p:txBody>
          <a:bodyPr wrap="none">
            <a:prstTxWarp prst="textNoShape">
              <a:avLst/>
            </a:prstTxWarp>
            <a:spAutoFit/>
          </a:bodyPr>
          <a:lstStyle/>
          <a:p>
            <a:endParaRPr lang="en-US"/>
          </a:p>
        </p:txBody>
      </p:sp>
      <p:sp>
        <p:nvSpPr>
          <p:cNvPr id="3075" name="Rectangle 21"/>
          <p:cNvSpPr>
            <a:spLocks noGrp="1" noChangeArrowheads="1"/>
          </p:cNvSpPr>
          <p:nvPr>
            <p:ph type="ctrTitle" sz="quarter"/>
          </p:nvPr>
        </p:nvSpPr>
        <p:spPr>
          <a:xfrm>
            <a:off x="3200400" y="1828800"/>
            <a:ext cx="5715000" cy="1295400"/>
          </a:xfrm>
        </p:spPr>
        <p:txBody>
          <a:bodyPr/>
          <a:lstStyle/>
          <a:p>
            <a:pPr eaLnBrk="1" hangingPunct="1"/>
            <a:r>
              <a:rPr lang="en-US" dirty="0"/>
              <a:t>C</a:t>
            </a:r>
            <a:r>
              <a:rPr lang="en-US" altLang="zh-CN" dirty="0"/>
              <a:t>apstone Project 1 Weekly Meeting</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a:t>FIR Filter2 </a:t>
            </a:r>
            <a:r>
              <a:rPr lang="en-US" altLang="zh-CN" dirty="0"/>
              <a:t>(Digital Filter)</a:t>
            </a:r>
            <a:endParaRPr lang="en-AU" dirty="0"/>
          </a:p>
        </p:txBody>
      </p:sp>
      <p:pic>
        <p:nvPicPr>
          <p:cNvPr id="7" name="图片 6">
            <a:extLst>
              <a:ext uri="{FF2B5EF4-FFF2-40B4-BE49-F238E27FC236}">
                <a16:creationId xmlns:a16="http://schemas.microsoft.com/office/drawing/2014/main" id="{8E6E7029-CFD6-46FC-95E8-4355DA2899E9}"/>
              </a:ext>
            </a:extLst>
          </p:cNvPr>
          <p:cNvPicPr>
            <a:picLocks noChangeAspect="1"/>
          </p:cNvPicPr>
          <p:nvPr/>
        </p:nvPicPr>
        <p:blipFill>
          <a:blip r:embed="rId3"/>
          <a:stretch>
            <a:fillRect/>
          </a:stretch>
        </p:blipFill>
        <p:spPr>
          <a:xfrm>
            <a:off x="0" y="2294363"/>
            <a:ext cx="9144000" cy="2269273"/>
          </a:xfrm>
          <a:prstGeom prst="rect">
            <a:avLst/>
          </a:prstGeom>
        </p:spPr>
      </p:pic>
    </p:spTree>
    <p:extLst>
      <p:ext uri="{BB962C8B-B14F-4D97-AF65-F5344CB8AC3E}">
        <p14:creationId xmlns:p14="http://schemas.microsoft.com/office/powerpoint/2010/main" val="14533233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a:t>PPG Signal after </a:t>
            </a:r>
            <a:r>
              <a:rPr lang="en-US" altLang="zh-CN" dirty="0"/>
              <a:t>Filter1</a:t>
            </a:r>
            <a:endParaRPr lang="en-AU" dirty="0"/>
          </a:p>
        </p:txBody>
      </p:sp>
      <p:pic>
        <p:nvPicPr>
          <p:cNvPr id="4" name="图片 3">
            <a:extLst>
              <a:ext uri="{FF2B5EF4-FFF2-40B4-BE49-F238E27FC236}">
                <a16:creationId xmlns:a16="http://schemas.microsoft.com/office/drawing/2014/main" id="{12F14CF4-13D3-4ACC-965B-3111ABC00D5E}"/>
              </a:ext>
            </a:extLst>
          </p:cNvPr>
          <p:cNvPicPr>
            <a:picLocks noChangeAspect="1"/>
          </p:cNvPicPr>
          <p:nvPr/>
        </p:nvPicPr>
        <p:blipFill>
          <a:blip r:embed="rId3"/>
          <a:stretch>
            <a:fillRect/>
          </a:stretch>
        </p:blipFill>
        <p:spPr>
          <a:xfrm>
            <a:off x="0" y="983316"/>
            <a:ext cx="9144000" cy="4891368"/>
          </a:xfrm>
          <a:prstGeom prst="rect">
            <a:avLst/>
          </a:prstGeom>
        </p:spPr>
      </p:pic>
    </p:spTree>
    <p:extLst>
      <p:ext uri="{BB962C8B-B14F-4D97-AF65-F5344CB8AC3E}">
        <p14:creationId xmlns:p14="http://schemas.microsoft.com/office/powerpoint/2010/main" val="3065582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a:t>PPG Signal after Filter2</a:t>
            </a:r>
            <a:endParaRPr lang="en-AU" dirty="0"/>
          </a:p>
        </p:txBody>
      </p:sp>
      <p:pic>
        <p:nvPicPr>
          <p:cNvPr id="3" name="图片 2">
            <a:extLst>
              <a:ext uri="{FF2B5EF4-FFF2-40B4-BE49-F238E27FC236}">
                <a16:creationId xmlns:a16="http://schemas.microsoft.com/office/drawing/2014/main" id="{553EC741-3C05-491C-809D-8B8DF338F897}"/>
              </a:ext>
            </a:extLst>
          </p:cNvPr>
          <p:cNvPicPr>
            <a:picLocks noChangeAspect="1"/>
          </p:cNvPicPr>
          <p:nvPr/>
        </p:nvPicPr>
        <p:blipFill>
          <a:blip r:embed="rId3"/>
          <a:stretch>
            <a:fillRect/>
          </a:stretch>
        </p:blipFill>
        <p:spPr>
          <a:xfrm>
            <a:off x="0" y="917380"/>
            <a:ext cx="9144000" cy="5023240"/>
          </a:xfrm>
          <a:prstGeom prst="rect">
            <a:avLst/>
          </a:prstGeom>
        </p:spPr>
      </p:pic>
    </p:spTree>
    <p:extLst>
      <p:ext uri="{BB962C8B-B14F-4D97-AF65-F5344CB8AC3E}">
        <p14:creationId xmlns:p14="http://schemas.microsoft.com/office/powerpoint/2010/main" val="35320004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a:t>Median Filter on PPG Signal after Filter1</a:t>
            </a:r>
            <a:endParaRPr lang="en-AU" dirty="0"/>
          </a:p>
        </p:txBody>
      </p:sp>
      <p:pic>
        <p:nvPicPr>
          <p:cNvPr id="7" name="图片 6">
            <a:extLst>
              <a:ext uri="{FF2B5EF4-FFF2-40B4-BE49-F238E27FC236}">
                <a16:creationId xmlns:a16="http://schemas.microsoft.com/office/drawing/2014/main" id="{6D5EAFEA-D13C-4D46-8EE3-F99A973E946A}"/>
              </a:ext>
            </a:extLst>
          </p:cNvPr>
          <p:cNvPicPr>
            <a:picLocks noChangeAspect="1"/>
          </p:cNvPicPr>
          <p:nvPr/>
        </p:nvPicPr>
        <p:blipFill>
          <a:blip r:embed="rId3"/>
          <a:stretch>
            <a:fillRect/>
          </a:stretch>
        </p:blipFill>
        <p:spPr>
          <a:xfrm>
            <a:off x="0" y="956184"/>
            <a:ext cx="9144000" cy="4945632"/>
          </a:xfrm>
          <a:prstGeom prst="rect">
            <a:avLst/>
          </a:prstGeom>
        </p:spPr>
      </p:pic>
      <p:pic>
        <p:nvPicPr>
          <p:cNvPr id="9" name="图片 8">
            <a:extLst>
              <a:ext uri="{FF2B5EF4-FFF2-40B4-BE49-F238E27FC236}">
                <a16:creationId xmlns:a16="http://schemas.microsoft.com/office/drawing/2014/main" id="{F3EA3844-F228-4228-A665-F23CF67269C7}"/>
              </a:ext>
            </a:extLst>
          </p:cNvPr>
          <p:cNvPicPr>
            <a:picLocks noChangeAspect="1"/>
          </p:cNvPicPr>
          <p:nvPr/>
        </p:nvPicPr>
        <p:blipFill>
          <a:blip r:embed="rId3"/>
          <a:stretch>
            <a:fillRect/>
          </a:stretch>
        </p:blipFill>
        <p:spPr>
          <a:xfrm>
            <a:off x="0" y="956184"/>
            <a:ext cx="9144000" cy="4945632"/>
          </a:xfrm>
          <a:prstGeom prst="rect">
            <a:avLst/>
          </a:prstGeom>
        </p:spPr>
      </p:pic>
    </p:spTree>
    <p:extLst>
      <p:ext uri="{BB962C8B-B14F-4D97-AF65-F5344CB8AC3E}">
        <p14:creationId xmlns:p14="http://schemas.microsoft.com/office/powerpoint/2010/main" val="3002717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a:t>Median Filter on PPG Signal </a:t>
            </a:r>
            <a:r>
              <a:rPr lang="en-US" altLang="zh-CN" dirty="0"/>
              <a:t>after Filter2</a:t>
            </a:r>
            <a:endParaRPr lang="en-AU" dirty="0"/>
          </a:p>
        </p:txBody>
      </p:sp>
      <p:pic>
        <p:nvPicPr>
          <p:cNvPr id="5" name="图片 4">
            <a:extLst>
              <a:ext uri="{FF2B5EF4-FFF2-40B4-BE49-F238E27FC236}">
                <a16:creationId xmlns:a16="http://schemas.microsoft.com/office/drawing/2014/main" id="{9C2A5A52-07DB-40DE-B229-8FDAFAC75063}"/>
              </a:ext>
            </a:extLst>
          </p:cNvPr>
          <p:cNvPicPr>
            <a:picLocks noChangeAspect="1"/>
          </p:cNvPicPr>
          <p:nvPr/>
        </p:nvPicPr>
        <p:blipFill>
          <a:blip r:embed="rId3"/>
          <a:stretch>
            <a:fillRect/>
          </a:stretch>
        </p:blipFill>
        <p:spPr>
          <a:xfrm>
            <a:off x="0" y="957123"/>
            <a:ext cx="9144000" cy="4943753"/>
          </a:xfrm>
          <a:prstGeom prst="rect">
            <a:avLst/>
          </a:prstGeom>
        </p:spPr>
      </p:pic>
    </p:spTree>
    <p:extLst>
      <p:ext uri="{BB962C8B-B14F-4D97-AF65-F5344CB8AC3E}">
        <p14:creationId xmlns:p14="http://schemas.microsoft.com/office/powerpoint/2010/main" val="2827273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err="1"/>
              <a:t>Ellipord</a:t>
            </a:r>
            <a:r>
              <a:rPr lang="en-US" dirty="0"/>
              <a:t> Filter</a:t>
            </a:r>
            <a:endParaRPr lang="en-AU" dirty="0"/>
          </a:p>
        </p:txBody>
      </p:sp>
      <p:sp>
        <p:nvSpPr>
          <p:cNvPr id="2" name="文本框 1">
            <a:extLst>
              <a:ext uri="{FF2B5EF4-FFF2-40B4-BE49-F238E27FC236}">
                <a16:creationId xmlns:a16="http://schemas.microsoft.com/office/drawing/2014/main" id="{C7824FC6-8C22-457B-9620-441B2ADA57A7}"/>
              </a:ext>
            </a:extLst>
          </p:cNvPr>
          <p:cNvSpPr txBox="1"/>
          <p:nvPr/>
        </p:nvSpPr>
        <p:spPr>
          <a:xfrm>
            <a:off x="838200" y="1143000"/>
            <a:ext cx="6629400" cy="1685846"/>
          </a:xfrm>
          <a:prstGeom prst="rect">
            <a:avLst/>
          </a:prstGeom>
          <a:noFill/>
        </p:spPr>
        <p:txBody>
          <a:bodyPr wrap="square" rtlCol="0">
            <a:spAutoFit/>
          </a:bodyPr>
          <a:lstStyle/>
          <a:p>
            <a:pPr>
              <a:lnSpc>
                <a:spcPct val="150000"/>
              </a:lnSpc>
            </a:pPr>
            <a:r>
              <a:rPr lang="en-US" altLang="zh-CN" dirty="0"/>
              <a:t>From figures above, the performance is not ideal in solving the baseline drift problem. Thus, a new method is applied here.</a:t>
            </a:r>
            <a:endParaRPr lang="zh-CN" altLang="en-US" dirty="0"/>
          </a:p>
        </p:txBody>
      </p:sp>
    </p:spTree>
    <p:extLst>
      <p:ext uri="{BB962C8B-B14F-4D97-AF65-F5344CB8AC3E}">
        <p14:creationId xmlns:p14="http://schemas.microsoft.com/office/powerpoint/2010/main" val="24951997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err="1"/>
              <a:t>Ellipord</a:t>
            </a:r>
            <a:r>
              <a:rPr lang="en-US" dirty="0"/>
              <a:t> Filter  (Zero Phase Shift)</a:t>
            </a:r>
            <a:endParaRPr lang="en-AU" dirty="0"/>
          </a:p>
        </p:txBody>
      </p:sp>
      <p:pic>
        <p:nvPicPr>
          <p:cNvPr id="4" name="图片 3">
            <a:extLst>
              <a:ext uri="{FF2B5EF4-FFF2-40B4-BE49-F238E27FC236}">
                <a16:creationId xmlns:a16="http://schemas.microsoft.com/office/drawing/2014/main" id="{0C38B822-0745-45E7-8433-64CF7072C581}"/>
              </a:ext>
            </a:extLst>
          </p:cNvPr>
          <p:cNvPicPr>
            <a:picLocks noChangeAspect="1"/>
          </p:cNvPicPr>
          <p:nvPr/>
        </p:nvPicPr>
        <p:blipFill>
          <a:blip r:embed="rId3"/>
          <a:stretch>
            <a:fillRect/>
          </a:stretch>
        </p:blipFill>
        <p:spPr>
          <a:xfrm>
            <a:off x="-2931" y="1219200"/>
            <a:ext cx="9144000" cy="5022359"/>
          </a:xfrm>
          <a:prstGeom prst="rect">
            <a:avLst/>
          </a:prstGeom>
        </p:spPr>
      </p:pic>
    </p:spTree>
    <p:extLst>
      <p:ext uri="{BB962C8B-B14F-4D97-AF65-F5344CB8AC3E}">
        <p14:creationId xmlns:p14="http://schemas.microsoft.com/office/powerpoint/2010/main" val="663450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err="1"/>
              <a:t>Ellipord</a:t>
            </a:r>
            <a:r>
              <a:rPr lang="en-US" dirty="0"/>
              <a:t> Filter (Filter1)</a:t>
            </a:r>
            <a:endParaRPr lang="en-AU" dirty="0"/>
          </a:p>
        </p:txBody>
      </p:sp>
      <p:pic>
        <p:nvPicPr>
          <p:cNvPr id="4" name="图片 3">
            <a:extLst>
              <a:ext uri="{FF2B5EF4-FFF2-40B4-BE49-F238E27FC236}">
                <a16:creationId xmlns:a16="http://schemas.microsoft.com/office/drawing/2014/main" id="{E8362968-F736-44EC-A8D8-E55E4D658BEC}"/>
              </a:ext>
            </a:extLst>
          </p:cNvPr>
          <p:cNvPicPr>
            <a:picLocks noChangeAspect="1"/>
          </p:cNvPicPr>
          <p:nvPr/>
        </p:nvPicPr>
        <p:blipFill>
          <a:blip r:embed="rId3"/>
          <a:stretch>
            <a:fillRect/>
          </a:stretch>
        </p:blipFill>
        <p:spPr>
          <a:xfrm>
            <a:off x="38099" y="1219200"/>
            <a:ext cx="9105901" cy="5058833"/>
          </a:xfrm>
          <a:prstGeom prst="rect">
            <a:avLst/>
          </a:prstGeom>
        </p:spPr>
      </p:pic>
    </p:spTree>
    <p:extLst>
      <p:ext uri="{BB962C8B-B14F-4D97-AF65-F5344CB8AC3E}">
        <p14:creationId xmlns:p14="http://schemas.microsoft.com/office/powerpoint/2010/main" val="3274547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err="1"/>
              <a:t>Ellipord</a:t>
            </a:r>
            <a:r>
              <a:rPr lang="en-US" dirty="0"/>
              <a:t> Filter </a:t>
            </a:r>
            <a:r>
              <a:rPr lang="en-US" altLang="zh-CN" dirty="0"/>
              <a:t>(Filter1)</a:t>
            </a:r>
            <a:endParaRPr lang="en-AU" dirty="0"/>
          </a:p>
        </p:txBody>
      </p:sp>
      <p:pic>
        <p:nvPicPr>
          <p:cNvPr id="7" name="图片 6">
            <a:extLst>
              <a:ext uri="{FF2B5EF4-FFF2-40B4-BE49-F238E27FC236}">
                <a16:creationId xmlns:a16="http://schemas.microsoft.com/office/drawing/2014/main" id="{FFBE85DD-FE39-4E11-ACB5-B7C84AC1FA67}"/>
              </a:ext>
            </a:extLst>
          </p:cNvPr>
          <p:cNvPicPr>
            <a:picLocks noChangeAspect="1"/>
          </p:cNvPicPr>
          <p:nvPr/>
        </p:nvPicPr>
        <p:blipFill>
          <a:blip r:embed="rId3"/>
          <a:stretch>
            <a:fillRect/>
          </a:stretch>
        </p:blipFill>
        <p:spPr>
          <a:xfrm>
            <a:off x="11430" y="1143000"/>
            <a:ext cx="9121140" cy="5138431"/>
          </a:xfrm>
          <a:prstGeom prst="rect">
            <a:avLst/>
          </a:prstGeom>
        </p:spPr>
      </p:pic>
    </p:spTree>
    <p:extLst>
      <p:ext uri="{BB962C8B-B14F-4D97-AF65-F5344CB8AC3E}">
        <p14:creationId xmlns:p14="http://schemas.microsoft.com/office/powerpoint/2010/main" val="33709938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ltLang="zh-CN" dirty="0"/>
              <a:t>H</a:t>
            </a:r>
            <a:r>
              <a:rPr lang="en-US" altLang="zh-CN" dirty="0" err="1"/>
              <a:t>eart</a:t>
            </a:r>
            <a:r>
              <a:rPr lang="en-US" altLang="zh-CN" dirty="0"/>
              <a:t> Rate Detection (Filter1)</a:t>
            </a:r>
            <a:endParaRPr lang="en-AU" dirty="0"/>
          </a:p>
        </p:txBody>
      </p:sp>
      <p:pic>
        <p:nvPicPr>
          <p:cNvPr id="7" name="图片 6">
            <a:extLst>
              <a:ext uri="{FF2B5EF4-FFF2-40B4-BE49-F238E27FC236}">
                <a16:creationId xmlns:a16="http://schemas.microsoft.com/office/drawing/2014/main" id="{A3F83ED6-27C6-4EFD-952D-24B7DE13CAD4}"/>
              </a:ext>
            </a:extLst>
          </p:cNvPr>
          <p:cNvPicPr>
            <a:picLocks noChangeAspect="1"/>
          </p:cNvPicPr>
          <p:nvPr/>
        </p:nvPicPr>
        <p:blipFill>
          <a:blip r:embed="rId3"/>
          <a:stretch>
            <a:fillRect/>
          </a:stretch>
        </p:blipFill>
        <p:spPr>
          <a:xfrm>
            <a:off x="3166750" y="3160753"/>
            <a:ext cx="2810500" cy="536494"/>
          </a:xfrm>
          <a:prstGeom prst="rect">
            <a:avLst/>
          </a:prstGeom>
        </p:spPr>
      </p:pic>
      <p:pic>
        <p:nvPicPr>
          <p:cNvPr id="6" name="图片 5">
            <a:extLst>
              <a:ext uri="{FF2B5EF4-FFF2-40B4-BE49-F238E27FC236}">
                <a16:creationId xmlns:a16="http://schemas.microsoft.com/office/drawing/2014/main" id="{22B43ACB-104A-4F2B-A4CA-13C315EF4887}"/>
              </a:ext>
            </a:extLst>
          </p:cNvPr>
          <p:cNvPicPr>
            <a:picLocks noChangeAspect="1"/>
          </p:cNvPicPr>
          <p:nvPr/>
        </p:nvPicPr>
        <p:blipFill>
          <a:blip r:embed="rId4"/>
          <a:stretch>
            <a:fillRect/>
          </a:stretch>
        </p:blipFill>
        <p:spPr>
          <a:xfrm>
            <a:off x="0" y="989483"/>
            <a:ext cx="9144000" cy="4879033"/>
          </a:xfrm>
          <a:prstGeom prst="rect">
            <a:avLst/>
          </a:prstGeom>
        </p:spPr>
      </p:pic>
    </p:spTree>
    <p:extLst>
      <p:ext uri="{BB962C8B-B14F-4D97-AF65-F5344CB8AC3E}">
        <p14:creationId xmlns:p14="http://schemas.microsoft.com/office/powerpoint/2010/main" val="2977954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PPG Signal</a:t>
            </a:r>
            <a:endParaRPr lang="en-AU" dirty="0"/>
          </a:p>
        </p:txBody>
      </p:sp>
      <p:pic>
        <p:nvPicPr>
          <p:cNvPr id="3" name="图片 2">
            <a:extLst>
              <a:ext uri="{FF2B5EF4-FFF2-40B4-BE49-F238E27FC236}">
                <a16:creationId xmlns:a16="http://schemas.microsoft.com/office/drawing/2014/main" id="{B023B575-8C1B-4A62-87C3-ECA2136E0C7B}"/>
              </a:ext>
            </a:extLst>
          </p:cNvPr>
          <p:cNvPicPr>
            <a:picLocks noChangeAspect="1"/>
          </p:cNvPicPr>
          <p:nvPr/>
        </p:nvPicPr>
        <p:blipFill>
          <a:blip r:embed="rId3"/>
          <a:stretch>
            <a:fillRect/>
          </a:stretch>
        </p:blipFill>
        <p:spPr>
          <a:xfrm>
            <a:off x="964109" y="1524000"/>
            <a:ext cx="7215782" cy="3505200"/>
          </a:xfrm>
          <a:prstGeom prst="rect">
            <a:avLst/>
          </a:prstGeom>
        </p:spPr>
      </p:pic>
    </p:spTree>
    <p:extLst>
      <p:ext uri="{BB962C8B-B14F-4D97-AF65-F5344CB8AC3E}">
        <p14:creationId xmlns:p14="http://schemas.microsoft.com/office/powerpoint/2010/main" val="1035289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err="1"/>
              <a:t>Ellipord</a:t>
            </a:r>
            <a:r>
              <a:rPr lang="en-US" altLang="zh-CN" dirty="0"/>
              <a:t> Filter (Filter2)</a:t>
            </a:r>
            <a:endParaRPr lang="en-AU" dirty="0"/>
          </a:p>
        </p:txBody>
      </p:sp>
      <p:pic>
        <p:nvPicPr>
          <p:cNvPr id="7" name="图片 6">
            <a:extLst>
              <a:ext uri="{FF2B5EF4-FFF2-40B4-BE49-F238E27FC236}">
                <a16:creationId xmlns:a16="http://schemas.microsoft.com/office/drawing/2014/main" id="{A3F83ED6-27C6-4EFD-952D-24B7DE13CAD4}"/>
              </a:ext>
            </a:extLst>
          </p:cNvPr>
          <p:cNvPicPr>
            <a:picLocks noChangeAspect="1"/>
          </p:cNvPicPr>
          <p:nvPr/>
        </p:nvPicPr>
        <p:blipFill>
          <a:blip r:embed="rId3"/>
          <a:stretch>
            <a:fillRect/>
          </a:stretch>
        </p:blipFill>
        <p:spPr>
          <a:xfrm>
            <a:off x="3166750" y="3160753"/>
            <a:ext cx="2810500" cy="536494"/>
          </a:xfrm>
          <a:prstGeom prst="rect">
            <a:avLst/>
          </a:prstGeom>
        </p:spPr>
      </p:pic>
      <p:pic>
        <p:nvPicPr>
          <p:cNvPr id="4" name="图片 3">
            <a:extLst>
              <a:ext uri="{FF2B5EF4-FFF2-40B4-BE49-F238E27FC236}">
                <a16:creationId xmlns:a16="http://schemas.microsoft.com/office/drawing/2014/main" id="{9F0F4769-5AEC-4E21-B481-3247BB5C5962}"/>
              </a:ext>
            </a:extLst>
          </p:cNvPr>
          <p:cNvPicPr>
            <a:picLocks noChangeAspect="1"/>
          </p:cNvPicPr>
          <p:nvPr/>
        </p:nvPicPr>
        <p:blipFill>
          <a:blip r:embed="rId4"/>
          <a:stretch>
            <a:fillRect/>
          </a:stretch>
        </p:blipFill>
        <p:spPr>
          <a:xfrm>
            <a:off x="0" y="912382"/>
            <a:ext cx="9144000" cy="5033236"/>
          </a:xfrm>
          <a:prstGeom prst="rect">
            <a:avLst/>
          </a:prstGeom>
        </p:spPr>
      </p:pic>
    </p:spTree>
    <p:extLst>
      <p:ext uri="{BB962C8B-B14F-4D97-AF65-F5344CB8AC3E}">
        <p14:creationId xmlns:p14="http://schemas.microsoft.com/office/powerpoint/2010/main" val="540590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err="1"/>
              <a:t>Ellipord</a:t>
            </a:r>
            <a:r>
              <a:rPr lang="en-US" altLang="zh-CN" dirty="0"/>
              <a:t> Filter (Filter2)</a:t>
            </a:r>
            <a:endParaRPr lang="en-AU" dirty="0"/>
          </a:p>
        </p:txBody>
      </p:sp>
      <p:pic>
        <p:nvPicPr>
          <p:cNvPr id="7" name="图片 6">
            <a:extLst>
              <a:ext uri="{FF2B5EF4-FFF2-40B4-BE49-F238E27FC236}">
                <a16:creationId xmlns:a16="http://schemas.microsoft.com/office/drawing/2014/main" id="{A3F83ED6-27C6-4EFD-952D-24B7DE13CAD4}"/>
              </a:ext>
            </a:extLst>
          </p:cNvPr>
          <p:cNvPicPr>
            <a:picLocks noChangeAspect="1"/>
          </p:cNvPicPr>
          <p:nvPr/>
        </p:nvPicPr>
        <p:blipFill>
          <a:blip r:embed="rId3"/>
          <a:stretch>
            <a:fillRect/>
          </a:stretch>
        </p:blipFill>
        <p:spPr>
          <a:xfrm>
            <a:off x="3166750" y="3160753"/>
            <a:ext cx="2810500" cy="536494"/>
          </a:xfrm>
          <a:prstGeom prst="rect">
            <a:avLst/>
          </a:prstGeom>
        </p:spPr>
      </p:pic>
      <p:pic>
        <p:nvPicPr>
          <p:cNvPr id="5" name="图片 4">
            <a:extLst>
              <a:ext uri="{FF2B5EF4-FFF2-40B4-BE49-F238E27FC236}">
                <a16:creationId xmlns:a16="http://schemas.microsoft.com/office/drawing/2014/main" id="{4F8715D9-EC2C-439C-BFEA-A7D3FF67E717}"/>
              </a:ext>
            </a:extLst>
          </p:cNvPr>
          <p:cNvPicPr>
            <a:picLocks noChangeAspect="1"/>
          </p:cNvPicPr>
          <p:nvPr/>
        </p:nvPicPr>
        <p:blipFill>
          <a:blip r:embed="rId4"/>
          <a:stretch>
            <a:fillRect/>
          </a:stretch>
        </p:blipFill>
        <p:spPr>
          <a:xfrm>
            <a:off x="0" y="894367"/>
            <a:ext cx="9144000" cy="5069265"/>
          </a:xfrm>
          <a:prstGeom prst="rect">
            <a:avLst/>
          </a:prstGeom>
        </p:spPr>
      </p:pic>
    </p:spTree>
    <p:extLst>
      <p:ext uri="{BB962C8B-B14F-4D97-AF65-F5344CB8AC3E}">
        <p14:creationId xmlns:p14="http://schemas.microsoft.com/office/powerpoint/2010/main" val="2322254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ltLang="zh-CN" dirty="0"/>
              <a:t>H</a:t>
            </a:r>
            <a:r>
              <a:rPr lang="en-US" altLang="zh-CN" dirty="0" err="1"/>
              <a:t>eart</a:t>
            </a:r>
            <a:r>
              <a:rPr lang="en-US" altLang="zh-CN" dirty="0"/>
              <a:t> Rate Detection (Filter3)</a:t>
            </a:r>
            <a:endParaRPr lang="en-AU" dirty="0"/>
          </a:p>
        </p:txBody>
      </p:sp>
      <p:pic>
        <p:nvPicPr>
          <p:cNvPr id="7" name="图片 6">
            <a:extLst>
              <a:ext uri="{FF2B5EF4-FFF2-40B4-BE49-F238E27FC236}">
                <a16:creationId xmlns:a16="http://schemas.microsoft.com/office/drawing/2014/main" id="{A3F83ED6-27C6-4EFD-952D-24B7DE13CAD4}"/>
              </a:ext>
            </a:extLst>
          </p:cNvPr>
          <p:cNvPicPr>
            <a:picLocks noChangeAspect="1"/>
          </p:cNvPicPr>
          <p:nvPr/>
        </p:nvPicPr>
        <p:blipFill>
          <a:blip r:embed="rId3"/>
          <a:stretch>
            <a:fillRect/>
          </a:stretch>
        </p:blipFill>
        <p:spPr>
          <a:xfrm>
            <a:off x="3166750" y="3160753"/>
            <a:ext cx="2810500" cy="536494"/>
          </a:xfrm>
          <a:prstGeom prst="rect">
            <a:avLst/>
          </a:prstGeom>
        </p:spPr>
      </p:pic>
      <p:pic>
        <p:nvPicPr>
          <p:cNvPr id="4" name="图片 3">
            <a:extLst>
              <a:ext uri="{FF2B5EF4-FFF2-40B4-BE49-F238E27FC236}">
                <a16:creationId xmlns:a16="http://schemas.microsoft.com/office/drawing/2014/main" id="{78A3D2C3-C49C-47A8-83F4-FB7C259E3037}"/>
              </a:ext>
            </a:extLst>
          </p:cNvPr>
          <p:cNvPicPr>
            <a:picLocks noChangeAspect="1"/>
          </p:cNvPicPr>
          <p:nvPr/>
        </p:nvPicPr>
        <p:blipFill>
          <a:blip r:embed="rId4"/>
          <a:stretch>
            <a:fillRect/>
          </a:stretch>
        </p:blipFill>
        <p:spPr>
          <a:xfrm>
            <a:off x="0" y="976489"/>
            <a:ext cx="9144000" cy="4905022"/>
          </a:xfrm>
          <a:prstGeom prst="rect">
            <a:avLst/>
          </a:prstGeom>
        </p:spPr>
      </p:pic>
    </p:spTree>
    <p:extLst>
      <p:ext uri="{BB962C8B-B14F-4D97-AF65-F5344CB8AC3E}">
        <p14:creationId xmlns:p14="http://schemas.microsoft.com/office/powerpoint/2010/main" val="31390458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What To Do</a:t>
            </a:r>
          </a:p>
        </p:txBody>
      </p:sp>
      <p:sp>
        <p:nvSpPr>
          <p:cNvPr id="4" name="Rectangle 3"/>
          <p:cNvSpPr>
            <a:spLocks noGrp="1" noChangeArrowheads="1"/>
          </p:cNvSpPr>
          <p:nvPr>
            <p:ph idx="1"/>
          </p:nvPr>
        </p:nvSpPr>
        <p:spPr>
          <a:xfrm>
            <a:off x="685800" y="1219200"/>
            <a:ext cx="7772400" cy="3505200"/>
          </a:xfrm>
        </p:spPr>
        <p:txBody>
          <a:bodyPr/>
          <a:lstStyle/>
          <a:p>
            <a:r>
              <a:rPr lang="en-US" sz="2400" dirty="0"/>
              <a:t>PCB design is the focus</a:t>
            </a:r>
            <a:endParaRPr lang="en-AU" sz="2400" dirty="0"/>
          </a:p>
        </p:txBody>
      </p:sp>
      <p:pic>
        <p:nvPicPr>
          <p:cNvPr id="5" name="图片 4">
            <a:extLst>
              <a:ext uri="{FF2B5EF4-FFF2-40B4-BE49-F238E27FC236}">
                <a16:creationId xmlns:a16="http://schemas.microsoft.com/office/drawing/2014/main" id="{8EE3C106-6D19-4022-9C58-676446AAC84D}"/>
              </a:ext>
            </a:extLst>
          </p:cNvPr>
          <p:cNvPicPr>
            <a:picLocks noChangeAspect="1"/>
          </p:cNvPicPr>
          <p:nvPr/>
        </p:nvPicPr>
        <p:blipFill>
          <a:blip r:embed="rId3"/>
          <a:stretch>
            <a:fillRect/>
          </a:stretch>
        </p:blipFill>
        <p:spPr>
          <a:xfrm>
            <a:off x="4724400" y="1109227"/>
            <a:ext cx="1828884" cy="1952876"/>
          </a:xfrm>
          <a:prstGeom prst="rect">
            <a:avLst/>
          </a:prstGeom>
        </p:spPr>
      </p:pic>
      <p:pic>
        <p:nvPicPr>
          <p:cNvPr id="7" name="图片 6">
            <a:extLst>
              <a:ext uri="{FF2B5EF4-FFF2-40B4-BE49-F238E27FC236}">
                <a16:creationId xmlns:a16="http://schemas.microsoft.com/office/drawing/2014/main" id="{C87A4D6A-0418-4C48-81CD-1FCEFC2AA9FA}"/>
              </a:ext>
            </a:extLst>
          </p:cNvPr>
          <p:cNvPicPr>
            <a:picLocks noChangeAspect="1"/>
          </p:cNvPicPr>
          <p:nvPr/>
        </p:nvPicPr>
        <p:blipFill>
          <a:blip r:embed="rId4"/>
          <a:stretch>
            <a:fillRect/>
          </a:stretch>
        </p:blipFill>
        <p:spPr>
          <a:xfrm>
            <a:off x="6705684" y="1362393"/>
            <a:ext cx="2273244" cy="1419476"/>
          </a:xfrm>
          <a:prstGeom prst="rect">
            <a:avLst/>
          </a:prstGeom>
        </p:spPr>
      </p:pic>
      <p:pic>
        <p:nvPicPr>
          <p:cNvPr id="9" name="图片 8">
            <a:extLst>
              <a:ext uri="{FF2B5EF4-FFF2-40B4-BE49-F238E27FC236}">
                <a16:creationId xmlns:a16="http://schemas.microsoft.com/office/drawing/2014/main" id="{F94C3119-2B91-4595-A8E5-B6DC47E0DDA7}"/>
              </a:ext>
            </a:extLst>
          </p:cNvPr>
          <p:cNvPicPr>
            <a:picLocks noChangeAspect="1"/>
          </p:cNvPicPr>
          <p:nvPr/>
        </p:nvPicPr>
        <p:blipFill>
          <a:blip r:embed="rId5"/>
          <a:stretch>
            <a:fillRect/>
          </a:stretch>
        </p:blipFill>
        <p:spPr>
          <a:xfrm>
            <a:off x="914400" y="3455050"/>
            <a:ext cx="6932098" cy="2604026"/>
          </a:xfrm>
          <a:prstGeom prst="rect">
            <a:avLst/>
          </a:prstGeom>
        </p:spPr>
      </p:pic>
    </p:spTree>
    <p:extLst>
      <p:ext uri="{BB962C8B-B14F-4D97-AF65-F5344CB8AC3E}">
        <p14:creationId xmlns:p14="http://schemas.microsoft.com/office/powerpoint/2010/main" val="3613030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5011_PPT_BG_EndPage"/>
          <p:cNvPicPr>
            <a:picLocks noChangeAspect="1" noChangeArrowheads="1"/>
          </p:cNvPicPr>
          <p:nvPr/>
        </p:nvPicPr>
        <p:blipFill>
          <a:blip r:embed="rId3"/>
          <a:srcRect/>
          <a:stretch>
            <a:fillRect/>
          </a:stretch>
        </p:blipFill>
        <p:spPr bwMode="auto">
          <a:xfrm>
            <a:off x="0" y="0"/>
            <a:ext cx="9145588" cy="6859588"/>
          </a:xfrm>
          <a:prstGeom prst="rect">
            <a:avLst/>
          </a:prstGeom>
          <a:noFill/>
          <a:ln w="9525">
            <a:noFill/>
            <a:miter lim="800000"/>
            <a:headEnd/>
            <a:tailEnd/>
          </a:ln>
        </p:spPr>
      </p:pic>
      <p:sp>
        <p:nvSpPr>
          <p:cNvPr id="5123" name="Rectangle 3"/>
          <p:cNvSpPr>
            <a:spLocks noChangeArrowheads="1"/>
          </p:cNvSpPr>
          <p:nvPr/>
        </p:nvSpPr>
        <p:spPr bwMode="auto">
          <a:xfrm>
            <a:off x="0" y="6613525"/>
            <a:ext cx="9144000" cy="244475"/>
          </a:xfrm>
          <a:prstGeom prst="rect">
            <a:avLst/>
          </a:prstGeom>
          <a:noFill/>
          <a:ln w="9525">
            <a:noFill/>
            <a:miter lim="800000"/>
            <a:headEnd/>
            <a:tailEnd/>
          </a:ln>
        </p:spPr>
        <p:txBody>
          <a:bodyPr>
            <a:prstTxWarp prst="textNoShape">
              <a:avLst/>
            </a:prstTxWarp>
          </a:bodyPr>
          <a:lstStyle/>
          <a:p>
            <a:pPr algn="ctr"/>
            <a:r>
              <a:rPr lang="en-US" sz="800" dirty="0">
                <a:solidFill>
                  <a:schemeClr val="bg1"/>
                </a:solidFill>
              </a:rPr>
              <a:t>© Copyright The University of Melbourne 2021 </a:t>
            </a:r>
          </a:p>
        </p:txBody>
      </p:sp>
      <p:pic>
        <p:nvPicPr>
          <p:cNvPr id="5124" name="Picture 4" descr="UOM-Rev3D_S_sm"/>
          <p:cNvPicPr>
            <a:picLocks noChangeAspect="1" noChangeArrowheads="1"/>
          </p:cNvPicPr>
          <p:nvPr/>
        </p:nvPicPr>
        <p:blipFill>
          <a:blip r:embed="rId4"/>
          <a:srcRect/>
          <a:stretch>
            <a:fillRect/>
          </a:stretch>
        </p:blipFill>
        <p:spPr bwMode="auto">
          <a:xfrm>
            <a:off x="3657600" y="1676400"/>
            <a:ext cx="1806575" cy="1828800"/>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ltLang="zh-CN" dirty="0"/>
              <a:t>H</a:t>
            </a:r>
            <a:r>
              <a:rPr lang="en-US" altLang="zh-CN" dirty="0" err="1"/>
              <a:t>eart</a:t>
            </a:r>
            <a:r>
              <a:rPr lang="en-US" altLang="zh-CN" dirty="0"/>
              <a:t> Rate Detection</a:t>
            </a:r>
            <a:endParaRPr lang="en-AU" dirty="0"/>
          </a:p>
        </p:txBody>
      </p:sp>
      <p:sp>
        <p:nvSpPr>
          <p:cNvPr id="4" name="Rectangle 3"/>
          <p:cNvSpPr>
            <a:spLocks noGrp="1" noChangeArrowheads="1"/>
          </p:cNvSpPr>
          <p:nvPr>
            <p:ph idx="1"/>
          </p:nvPr>
        </p:nvSpPr>
        <p:spPr>
          <a:xfrm>
            <a:off x="685800" y="1219200"/>
            <a:ext cx="7772400" cy="838200"/>
          </a:xfrm>
        </p:spPr>
        <p:txBody>
          <a:bodyPr/>
          <a:lstStyle/>
          <a:p>
            <a:pPr marL="0" indent="0">
              <a:buNone/>
            </a:pPr>
            <a:r>
              <a:rPr lang="en-AU" sz="2000" dirty="0">
                <a:latin typeface="Arial" pitchFamily="34" charset="0"/>
                <a:cs typeface="Arial" pitchFamily="34" charset="0"/>
              </a:rPr>
              <a:t>Using the green LED, we obtained the heart rate raw data and its curve. </a:t>
            </a:r>
            <a:endParaRPr lang="en-AU" sz="2000" i="1" dirty="0">
              <a:latin typeface="Arial" pitchFamily="34" charset="0"/>
              <a:cs typeface="Arial" pitchFamily="34" charset="0"/>
            </a:endParaRPr>
          </a:p>
        </p:txBody>
      </p:sp>
      <p:pic>
        <p:nvPicPr>
          <p:cNvPr id="7" name="图片 6" descr="图表&#10;&#10;描述已自动生成">
            <a:extLst>
              <a:ext uri="{FF2B5EF4-FFF2-40B4-BE49-F238E27FC236}">
                <a16:creationId xmlns:a16="http://schemas.microsoft.com/office/drawing/2014/main" id="{70F5625C-E7F9-4E79-B80B-3DBFC53EFD17}"/>
              </a:ext>
            </a:extLst>
          </p:cNvPr>
          <p:cNvPicPr>
            <a:picLocks noChangeAspect="1"/>
          </p:cNvPicPr>
          <p:nvPr/>
        </p:nvPicPr>
        <p:blipFill rotWithShape="1">
          <a:blip r:embed="rId3"/>
          <a:srcRect l="9762" r="8485"/>
          <a:stretch/>
        </p:blipFill>
        <p:spPr>
          <a:xfrm>
            <a:off x="152400" y="2066729"/>
            <a:ext cx="4709410" cy="2886271"/>
          </a:xfrm>
          <a:prstGeom prst="rect">
            <a:avLst/>
          </a:prstGeom>
        </p:spPr>
      </p:pic>
      <p:pic>
        <p:nvPicPr>
          <p:cNvPr id="9" name="图片 8" descr="图表, 直方图&#10;&#10;描述已自动生成">
            <a:extLst>
              <a:ext uri="{FF2B5EF4-FFF2-40B4-BE49-F238E27FC236}">
                <a16:creationId xmlns:a16="http://schemas.microsoft.com/office/drawing/2014/main" id="{DF96F67D-B631-4C73-A26D-32E33DAF4355}"/>
              </a:ext>
            </a:extLst>
          </p:cNvPr>
          <p:cNvPicPr>
            <a:picLocks noChangeAspect="1"/>
          </p:cNvPicPr>
          <p:nvPr/>
        </p:nvPicPr>
        <p:blipFill>
          <a:blip r:embed="rId4"/>
          <a:stretch>
            <a:fillRect/>
          </a:stretch>
        </p:blipFill>
        <p:spPr>
          <a:xfrm>
            <a:off x="5181600" y="2057400"/>
            <a:ext cx="3581400" cy="2686050"/>
          </a:xfrm>
          <a:prstGeom prst="rect">
            <a:avLst/>
          </a:prstGeom>
        </p:spPr>
      </p:pic>
      <p:sp>
        <p:nvSpPr>
          <p:cNvPr id="10" name="文本框 9">
            <a:extLst>
              <a:ext uri="{FF2B5EF4-FFF2-40B4-BE49-F238E27FC236}">
                <a16:creationId xmlns:a16="http://schemas.microsoft.com/office/drawing/2014/main" id="{3A5BBDC3-0115-4FB0-AF1F-A49281DF0BD0}"/>
              </a:ext>
            </a:extLst>
          </p:cNvPr>
          <p:cNvSpPr txBox="1"/>
          <p:nvPr/>
        </p:nvSpPr>
        <p:spPr>
          <a:xfrm>
            <a:off x="1219200" y="4791271"/>
            <a:ext cx="2697855" cy="307777"/>
          </a:xfrm>
          <a:prstGeom prst="rect">
            <a:avLst/>
          </a:prstGeom>
          <a:noFill/>
        </p:spPr>
        <p:txBody>
          <a:bodyPr wrap="square" rtlCol="0">
            <a:spAutoFit/>
          </a:bodyPr>
          <a:lstStyle/>
          <a:p>
            <a:r>
              <a:rPr lang="en-US" altLang="zh-CN" sz="1400" dirty="0"/>
              <a:t>Raw data in time domain</a:t>
            </a:r>
            <a:endParaRPr lang="zh-CN" altLang="en-US" sz="1400" dirty="0"/>
          </a:p>
        </p:txBody>
      </p:sp>
      <p:sp>
        <p:nvSpPr>
          <p:cNvPr id="11" name="文本框 10">
            <a:extLst>
              <a:ext uri="{FF2B5EF4-FFF2-40B4-BE49-F238E27FC236}">
                <a16:creationId xmlns:a16="http://schemas.microsoft.com/office/drawing/2014/main" id="{95B0D314-6A79-47C6-8289-1E414BCA54E2}"/>
              </a:ext>
            </a:extLst>
          </p:cNvPr>
          <p:cNvSpPr txBox="1"/>
          <p:nvPr/>
        </p:nvSpPr>
        <p:spPr>
          <a:xfrm>
            <a:off x="5638800" y="4791272"/>
            <a:ext cx="2697855" cy="307777"/>
          </a:xfrm>
          <a:prstGeom prst="rect">
            <a:avLst/>
          </a:prstGeom>
          <a:noFill/>
        </p:spPr>
        <p:txBody>
          <a:bodyPr wrap="square" rtlCol="0">
            <a:spAutoFit/>
          </a:bodyPr>
          <a:lstStyle/>
          <a:p>
            <a:r>
              <a:rPr lang="en-US" altLang="zh-CN" sz="1400" dirty="0"/>
              <a:t>Raw data in frequency domain</a:t>
            </a:r>
            <a:endParaRPr lang="zh-CN" altLang="en-US" sz="1400" dirty="0"/>
          </a:p>
        </p:txBody>
      </p:sp>
    </p:spTree>
    <p:extLst>
      <p:ext uri="{BB962C8B-B14F-4D97-AF65-F5344CB8AC3E}">
        <p14:creationId xmlns:p14="http://schemas.microsoft.com/office/powerpoint/2010/main" val="527271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2895600" y="76200"/>
            <a:ext cx="5943600" cy="685800"/>
          </a:xfrm>
        </p:spPr>
        <p:txBody>
          <a:bodyPr/>
          <a:lstStyle/>
          <a:p>
            <a:pPr eaLnBrk="1" hangingPunct="1"/>
            <a:r>
              <a:rPr lang="en-US" dirty="0"/>
              <a:t>Possible Noise of the Signal</a:t>
            </a:r>
            <a:endParaRPr lang="en-AU" dirty="0"/>
          </a:p>
        </p:txBody>
      </p:sp>
      <p:sp>
        <p:nvSpPr>
          <p:cNvPr id="2" name="文本框 1">
            <a:extLst>
              <a:ext uri="{FF2B5EF4-FFF2-40B4-BE49-F238E27FC236}">
                <a16:creationId xmlns:a16="http://schemas.microsoft.com/office/drawing/2014/main" id="{B8E1895D-494C-45A5-BCFA-7CF6AA45ACF9}"/>
              </a:ext>
            </a:extLst>
          </p:cNvPr>
          <p:cNvSpPr txBox="1"/>
          <p:nvPr/>
        </p:nvSpPr>
        <p:spPr>
          <a:xfrm>
            <a:off x="685801" y="1295400"/>
            <a:ext cx="7848599" cy="3901837"/>
          </a:xfrm>
          <a:prstGeom prst="rect">
            <a:avLst/>
          </a:prstGeom>
          <a:noFill/>
        </p:spPr>
        <p:txBody>
          <a:bodyPr wrap="square" rtlCol="0">
            <a:spAutoFit/>
          </a:bodyPr>
          <a:lstStyle/>
          <a:p>
            <a:pPr marL="457200" indent="-457200">
              <a:lnSpc>
                <a:spcPct val="150000"/>
              </a:lnSpc>
              <a:buFont typeface="+mj-lt"/>
              <a:buAutoNum type="arabicPeriod"/>
            </a:pPr>
            <a:r>
              <a:rPr lang="en-US" altLang="zh-CN" dirty="0"/>
              <a:t>Power frequency interference, can be ignore since AAA battery(DC) will be used.</a:t>
            </a:r>
          </a:p>
          <a:p>
            <a:pPr marL="457200" indent="-457200">
              <a:lnSpc>
                <a:spcPct val="150000"/>
              </a:lnSpc>
              <a:buFont typeface="+mj-lt"/>
              <a:buAutoNum type="arabicPeriod"/>
            </a:pPr>
            <a:r>
              <a:rPr lang="en-US" altLang="zh-CN" dirty="0"/>
              <a:t>Interference from external light sources, use band-pass filter since HR is in certain frequency range.</a:t>
            </a:r>
          </a:p>
          <a:p>
            <a:pPr marL="457200" indent="-457200">
              <a:lnSpc>
                <a:spcPct val="150000"/>
              </a:lnSpc>
              <a:buFont typeface="+mj-lt"/>
              <a:buAutoNum type="arabicPeriod"/>
            </a:pPr>
            <a:r>
              <a:rPr lang="en-US" altLang="zh-CN" dirty="0"/>
              <a:t>Body movement like breathing will cause baseline drift, can use i.e. high-pass filter, median filtering or wavelet transformation.</a:t>
            </a:r>
            <a:endParaRPr lang="zh-CN" altLang="en-US" dirty="0"/>
          </a:p>
        </p:txBody>
      </p:sp>
    </p:spTree>
    <p:extLst>
      <p:ext uri="{BB962C8B-B14F-4D97-AF65-F5344CB8AC3E}">
        <p14:creationId xmlns:p14="http://schemas.microsoft.com/office/powerpoint/2010/main" val="456534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2895600" y="76200"/>
            <a:ext cx="5943600" cy="685800"/>
          </a:xfrm>
        </p:spPr>
        <p:txBody>
          <a:bodyPr/>
          <a:lstStyle/>
          <a:p>
            <a:pPr eaLnBrk="1" hangingPunct="1"/>
            <a:r>
              <a:rPr lang="en-US" dirty="0"/>
              <a:t>IIR F</a:t>
            </a:r>
            <a:r>
              <a:rPr lang="en-US" altLang="zh-CN" dirty="0"/>
              <a:t>ilter</a:t>
            </a:r>
            <a:endParaRPr lang="en-AU" dirty="0"/>
          </a:p>
        </p:txBody>
      </p:sp>
      <p:sp>
        <p:nvSpPr>
          <p:cNvPr id="4" name="Rectangle 3"/>
          <p:cNvSpPr txBox="1">
            <a:spLocks noChangeArrowheads="1"/>
          </p:cNvSpPr>
          <p:nvPr/>
        </p:nvSpPr>
        <p:spPr bwMode="auto">
          <a:xfrm>
            <a:off x="-152400" y="990600"/>
            <a:ext cx="8229600" cy="1447799"/>
          </a:xfrm>
          <a:prstGeom prst="rect">
            <a:avLst/>
          </a:prstGeom>
          <a:noFill/>
          <a:ln w="9525">
            <a:noFill/>
            <a:miter lim="800000"/>
            <a:headEnd/>
            <a:tailEnd/>
          </a:ln>
        </p:spPr>
        <p:txBody>
          <a:bodyPr>
            <a:prstTxWarp prst="textNoShape">
              <a:avLst/>
            </a:prstTxWarp>
          </a:bodyPr>
          <a:lstStyle/>
          <a:p>
            <a:pPr lvl="1" eaLnBrk="1" hangingPunct="1">
              <a:lnSpc>
                <a:spcPct val="80000"/>
              </a:lnSpc>
              <a:spcBef>
                <a:spcPct val="20000"/>
              </a:spcBef>
            </a:pPr>
            <a:r>
              <a:rPr lang="en-US" sz="2000" dirty="0"/>
              <a:t>Due to that </a:t>
            </a:r>
            <a:r>
              <a:rPr lang="en-US" altLang="zh-CN" sz="2000" dirty="0"/>
              <a:t>the heart rate has a certain frequency range, a band-pass filter with a passband from 0.5 Hz to 3Hz to allow the heart- beat signal to come through and the rest of the signal noise to be rejected. Here, a 4-order Butterworth bandpass filter is chosen.</a:t>
            </a:r>
            <a:endParaRPr lang="en-AU" sz="2000" dirty="0"/>
          </a:p>
        </p:txBody>
      </p:sp>
      <p:pic>
        <p:nvPicPr>
          <p:cNvPr id="6" name="图片 5">
            <a:extLst>
              <a:ext uri="{FF2B5EF4-FFF2-40B4-BE49-F238E27FC236}">
                <a16:creationId xmlns:a16="http://schemas.microsoft.com/office/drawing/2014/main" id="{5FCD3AD0-BC08-49DF-8D75-7322250F4993}"/>
              </a:ext>
            </a:extLst>
          </p:cNvPr>
          <p:cNvPicPr>
            <a:picLocks noChangeAspect="1"/>
          </p:cNvPicPr>
          <p:nvPr/>
        </p:nvPicPr>
        <p:blipFill>
          <a:blip r:embed="rId3"/>
          <a:stretch>
            <a:fillRect/>
          </a:stretch>
        </p:blipFill>
        <p:spPr>
          <a:xfrm>
            <a:off x="0" y="2114550"/>
            <a:ext cx="9144000" cy="47434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573DB6-57C8-45B2-821F-1D7A10809B39}"/>
              </a:ext>
            </a:extLst>
          </p:cNvPr>
          <p:cNvSpPr>
            <a:spLocks noGrp="1"/>
          </p:cNvSpPr>
          <p:nvPr>
            <p:ph type="title"/>
          </p:nvPr>
        </p:nvSpPr>
        <p:spPr/>
        <p:txBody>
          <a:bodyPr/>
          <a:lstStyle/>
          <a:p>
            <a:r>
              <a:rPr lang="en-US" altLang="zh-CN" dirty="0"/>
              <a:t>IIR Filter</a:t>
            </a:r>
            <a:endParaRPr lang="zh-CN" altLang="en-US" dirty="0"/>
          </a:p>
        </p:txBody>
      </p:sp>
      <p:pic>
        <p:nvPicPr>
          <p:cNvPr id="5" name="图片 4">
            <a:extLst>
              <a:ext uri="{FF2B5EF4-FFF2-40B4-BE49-F238E27FC236}">
                <a16:creationId xmlns:a16="http://schemas.microsoft.com/office/drawing/2014/main" id="{1C51AEB2-BB3D-4206-9747-DBCDB78C41F9}"/>
              </a:ext>
            </a:extLst>
          </p:cNvPr>
          <p:cNvPicPr>
            <a:picLocks noChangeAspect="1"/>
          </p:cNvPicPr>
          <p:nvPr/>
        </p:nvPicPr>
        <p:blipFill>
          <a:blip r:embed="rId2"/>
          <a:stretch>
            <a:fillRect/>
          </a:stretch>
        </p:blipFill>
        <p:spPr>
          <a:xfrm>
            <a:off x="5862" y="1676400"/>
            <a:ext cx="9144000" cy="4515625"/>
          </a:xfrm>
          <a:prstGeom prst="rect">
            <a:avLst/>
          </a:prstGeom>
        </p:spPr>
      </p:pic>
      <p:sp>
        <p:nvSpPr>
          <p:cNvPr id="6" name="Rectangle 3">
            <a:extLst>
              <a:ext uri="{FF2B5EF4-FFF2-40B4-BE49-F238E27FC236}">
                <a16:creationId xmlns:a16="http://schemas.microsoft.com/office/drawing/2014/main" id="{479354C6-12C1-49BD-9407-BA48333C756B}"/>
              </a:ext>
            </a:extLst>
          </p:cNvPr>
          <p:cNvSpPr txBox="1">
            <a:spLocks noChangeArrowheads="1"/>
          </p:cNvSpPr>
          <p:nvPr/>
        </p:nvSpPr>
        <p:spPr bwMode="auto">
          <a:xfrm>
            <a:off x="-152400" y="990601"/>
            <a:ext cx="8229600" cy="1295400"/>
          </a:xfrm>
          <a:prstGeom prst="rect">
            <a:avLst/>
          </a:prstGeom>
          <a:noFill/>
          <a:ln w="9525">
            <a:noFill/>
            <a:miter lim="800000"/>
            <a:headEnd/>
            <a:tailEnd/>
          </a:ln>
        </p:spPr>
        <p:txBody>
          <a:bodyPr>
            <a:prstTxWarp prst="textNoShape">
              <a:avLst/>
            </a:prstTxWarp>
          </a:bodyPr>
          <a:lstStyle/>
          <a:p>
            <a:pPr lvl="1" eaLnBrk="1" hangingPunct="1">
              <a:lnSpc>
                <a:spcPct val="80000"/>
              </a:lnSpc>
              <a:spcBef>
                <a:spcPct val="20000"/>
              </a:spcBef>
            </a:pPr>
            <a:r>
              <a:rPr lang="en-US" sz="2000" dirty="0"/>
              <a:t>Since the phase is nonlinear, we need to use FIR filter to obtain a fixed group delay.</a:t>
            </a:r>
            <a:endParaRPr lang="en-AU" sz="2000" dirty="0"/>
          </a:p>
        </p:txBody>
      </p:sp>
    </p:spTree>
    <p:extLst>
      <p:ext uri="{BB962C8B-B14F-4D97-AF65-F5344CB8AC3E}">
        <p14:creationId xmlns:p14="http://schemas.microsoft.com/office/powerpoint/2010/main" val="271879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a:t>FIR Filter1 (Kaiser Window)</a:t>
            </a:r>
            <a:endParaRPr lang="en-AU" dirty="0"/>
          </a:p>
        </p:txBody>
      </p:sp>
      <p:pic>
        <p:nvPicPr>
          <p:cNvPr id="4" name="图片 3">
            <a:extLst>
              <a:ext uri="{FF2B5EF4-FFF2-40B4-BE49-F238E27FC236}">
                <a16:creationId xmlns:a16="http://schemas.microsoft.com/office/drawing/2014/main" id="{1ED3404A-0578-475F-806E-A231F3A646A6}"/>
              </a:ext>
            </a:extLst>
          </p:cNvPr>
          <p:cNvPicPr>
            <a:picLocks noChangeAspect="1"/>
          </p:cNvPicPr>
          <p:nvPr/>
        </p:nvPicPr>
        <p:blipFill>
          <a:blip r:embed="rId3"/>
          <a:stretch>
            <a:fillRect/>
          </a:stretch>
        </p:blipFill>
        <p:spPr>
          <a:xfrm>
            <a:off x="0" y="984111"/>
            <a:ext cx="9144000" cy="4889778"/>
          </a:xfrm>
          <a:prstGeom prst="rect">
            <a:avLst/>
          </a:prstGeom>
        </p:spPr>
      </p:pic>
    </p:spTree>
    <p:extLst>
      <p:ext uri="{BB962C8B-B14F-4D97-AF65-F5344CB8AC3E}">
        <p14:creationId xmlns:p14="http://schemas.microsoft.com/office/powerpoint/2010/main" val="1361093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a:t>FIR Filter1 </a:t>
            </a:r>
            <a:r>
              <a:rPr lang="en-US" altLang="zh-CN" dirty="0"/>
              <a:t>(Kaiser Window)</a:t>
            </a:r>
            <a:endParaRPr lang="en-AU" dirty="0"/>
          </a:p>
        </p:txBody>
      </p:sp>
      <p:pic>
        <p:nvPicPr>
          <p:cNvPr id="3" name="图片 2">
            <a:extLst>
              <a:ext uri="{FF2B5EF4-FFF2-40B4-BE49-F238E27FC236}">
                <a16:creationId xmlns:a16="http://schemas.microsoft.com/office/drawing/2014/main" id="{B943A5F6-DE41-40C7-9818-5F2580FB85B8}"/>
              </a:ext>
            </a:extLst>
          </p:cNvPr>
          <p:cNvPicPr>
            <a:picLocks noChangeAspect="1"/>
          </p:cNvPicPr>
          <p:nvPr/>
        </p:nvPicPr>
        <p:blipFill>
          <a:blip r:embed="rId3"/>
          <a:stretch>
            <a:fillRect/>
          </a:stretch>
        </p:blipFill>
        <p:spPr>
          <a:xfrm>
            <a:off x="0" y="929449"/>
            <a:ext cx="9144000" cy="499910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54217E7-F44D-4121-9B2D-849EDFAFCB4C}"/>
              </a:ext>
            </a:extLst>
          </p:cNvPr>
          <p:cNvSpPr>
            <a:spLocks noGrp="1" noChangeArrowheads="1"/>
          </p:cNvSpPr>
          <p:nvPr>
            <p:ph type="title"/>
          </p:nvPr>
        </p:nvSpPr>
        <p:spPr>
          <a:xfrm>
            <a:off x="2971800" y="76200"/>
            <a:ext cx="5791200" cy="685800"/>
          </a:xfrm>
        </p:spPr>
        <p:txBody>
          <a:bodyPr/>
          <a:lstStyle/>
          <a:p>
            <a:pPr eaLnBrk="1" hangingPunct="1"/>
            <a:r>
              <a:rPr lang="en-US" dirty="0"/>
              <a:t>FIR Filter2 </a:t>
            </a:r>
            <a:r>
              <a:rPr lang="en-US" altLang="zh-CN" dirty="0"/>
              <a:t>(Digital Filter)</a:t>
            </a:r>
            <a:endParaRPr lang="en-AU" dirty="0"/>
          </a:p>
        </p:txBody>
      </p:sp>
      <p:pic>
        <p:nvPicPr>
          <p:cNvPr id="7" name="图片 6">
            <a:extLst>
              <a:ext uri="{FF2B5EF4-FFF2-40B4-BE49-F238E27FC236}">
                <a16:creationId xmlns:a16="http://schemas.microsoft.com/office/drawing/2014/main" id="{066B2370-5E97-42B4-91F7-03F3900B1D3F}"/>
              </a:ext>
            </a:extLst>
          </p:cNvPr>
          <p:cNvPicPr>
            <a:picLocks noChangeAspect="1"/>
          </p:cNvPicPr>
          <p:nvPr/>
        </p:nvPicPr>
        <p:blipFill>
          <a:blip r:embed="rId3"/>
          <a:stretch>
            <a:fillRect/>
          </a:stretch>
        </p:blipFill>
        <p:spPr>
          <a:xfrm>
            <a:off x="0" y="1125725"/>
            <a:ext cx="9144000" cy="4606549"/>
          </a:xfrm>
          <a:prstGeom prst="rect">
            <a:avLst/>
          </a:prstGeom>
        </p:spPr>
      </p:pic>
    </p:spTree>
    <p:extLst>
      <p:ext uri="{BB962C8B-B14F-4D97-AF65-F5344CB8AC3E}">
        <p14:creationId xmlns:p14="http://schemas.microsoft.com/office/powerpoint/2010/main" val="2181320592"/>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7" charset="0"/>
            <a:ea typeface="ＭＳ Ｐゴシック" pitchFamily="-107" charset="-128"/>
            <a:cs typeface="ＭＳ Ｐゴシック" pitchFamily="-107"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7" charset="0"/>
            <a:ea typeface="ＭＳ Ｐゴシック" pitchFamily="-107" charset="-128"/>
            <a:cs typeface="ＭＳ Ｐゴシック" pitchFamily="-107"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599</TotalTime>
  <Words>2165</Words>
  <Application>Microsoft Office PowerPoint</Application>
  <PresentationFormat>全屏显示(4:3)</PresentationFormat>
  <Paragraphs>177</Paragraphs>
  <Slides>24</Slides>
  <Notes>23</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24</vt:i4>
      </vt:variant>
    </vt:vector>
  </HeadingPairs>
  <TitlesOfParts>
    <vt:vector size="27" baseType="lpstr">
      <vt:lpstr>Arial</vt:lpstr>
      <vt:lpstr>Calibri</vt:lpstr>
      <vt:lpstr>Blank Presentation</vt:lpstr>
      <vt:lpstr>Capstone Project 1 Weekly Meeting</vt:lpstr>
      <vt:lpstr>PPG Signal</vt:lpstr>
      <vt:lpstr>Heart Rate Detection</vt:lpstr>
      <vt:lpstr>Possible Noise of the Signal</vt:lpstr>
      <vt:lpstr>IIR Filter</vt:lpstr>
      <vt:lpstr>IIR Filter</vt:lpstr>
      <vt:lpstr>FIR Filter1 (Kaiser Window)</vt:lpstr>
      <vt:lpstr>FIR Filter1 (Kaiser Window)</vt:lpstr>
      <vt:lpstr>FIR Filter2 (Digital Filter)</vt:lpstr>
      <vt:lpstr>FIR Filter2 (Digital Filter)</vt:lpstr>
      <vt:lpstr>PPG Signal after Filter1</vt:lpstr>
      <vt:lpstr>PPG Signal after Filter2</vt:lpstr>
      <vt:lpstr>Median Filter on PPG Signal after Filter1</vt:lpstr>
      <vt:lpstr>Median Filter on PPG Signal after Filter2</vt:lpstr>
      <vt:lpstr>Ellipord Filter</vt:lpstr>
      <vt:lpstr>Ellipord Filter  (Zero Phase Shift)</vt:lpstr>
      <vt:lpstr>Ellipord Filter (Filter1)</vt:lpstr>
      <vt:lpstr>Ellipord Filter (Filter1)</vt:lpstr>
      <vt:lpstr>Heart Rate Detection (Filter1)</vt:lpstr>
      <vt:lpstr>Ellipord Filter (Filter2)</vt:lpstr>
      <vt:lpstr>Ellipord Filter (Filter2)</vt:lpstr>
      <vt:lpstr>Heart Rate Detection (Filter3)</vt:lpstr>
      <vt:lpstr>What To Do</vt:lpstr>
      <vt:lpstr>PowerPoint 演示文稿</vt:lpstr>
    </vt:vector>
  </TitlesOfParts>
  <Company>UHJ Di Marca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Theo Stavrou</dc:creator>
  <cp:lastModifiedBy>Kan WANG</cp:lastModifiedBy>
  <cp:revision>79</cp:revision>
  <cp:lastPrinted>2013-09-09T23:19:22Z</cp:lastPrinted>
  <dcterms:created xsi:type="dcterms:W3CDTF">2011-07-18T01:25:54Z</dcterms:created>
  <dcterms:modified xsi:type="dcterms:W3CDTF">2021-05-16T17:16:54Z</dcterms:modified>
</cp:coreProperties>
</file>

<file path=docProps/thumbnail.jpeg>
</file>